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67" r:id="rId2"/>
    <p:sldId id="668" r:id="rId3"/>
    <p:sldId id="669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596C4A-FFAD-47A2-8420-F49A9129657B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596C4A-FFAD-47A2-8420-F49A9129657B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E596C4A-FFAD-47A2-8420-F49A9129657B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i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B050"/>
                </a:solidFill>
              </a:rPr>
              <a:t> </a:t>
            </a:r>
            <a:r>
              <a:rPr lang="fr-FR" sz="2800" i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588" y="802734"/>
            <a:ext cx="914558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1. Lumière pour l’Homme aujourd’hui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Qui vient depuis que sur la terre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Il est un pauvre qui t’espère,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Atteint jusqu’à l’aveugle en moi :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Touche mes yeux afin qu’ils voient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De quel amour Tu me poursuis.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Comment savoir d’où vient le jour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Si je ne reconnais ma nuit ?</a:t>
            </a:r>
          </a:p>
          <a:p>
            <a:pPr marL="514350" lvl="0" indent="-514350"/>
            <a:endParaRPr lang="fr-FR" sz="3200" dirty="0" smtClean="0">
              <a:solidFill>
                <a:schemeClr val="bg1"/>
              </a:solidFill>
            </a:endParaRPr>
          </a:p>
          <a:p>
            <a:endParaRPr lang="fr-FR" sz="3200" b="1" i="0" dirty="0">
              <a:solidFill>
                <a:schemeClr val="bg1"/>
              </a:solidFill>
            </a:endParaRPr>
          </a:p>
          <a:p>
            <a:pPr marL="444500" lvl="0" indent="-444500"/>
            <a:r>
              <a:rPr lang="fr-FR" sz="3200" dirty="0" smtClean="0"/>
              <a:t>soif.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i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B050"/>
                </a:solidFill>
              </a:rPr>
              <a:t> </a:t>
            </a:r>
            <a:r>
              <a:rPr lang="fr-FR" sz="2800" i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588" y="802734"/>
            <a:ext cx="914558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2. Parole de Dieu dans ma chair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Qui dit le monde et son histoire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Afin que l’homme puisse croire,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Suscite une réponse en moi :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Ouvre ma bouche à cette voix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Qui retentit dans le désert.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Comment savoir quel mot tu dis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Si je ne tiens mon cœur ouvert ?</a:t>
            </a:r>
          </a:p>
          <a:p>
            <a:pPr marL="514350" lvl="0" indent="-514350"/>
            <a:endParaRPr lang="fr-FR" sz="3200" i="0" dirty="0" smtClean="0">
              <a:solidFill>
                <a:schemeClr val="bg1"/>
              </a:solidFill>
            </a:endParaRPr>
          </a:p>
          <a:p>
            <a:endParaRPr lang="fr-FR" sz="3200" b="1" i="0" dirty="0">
              <a:solidFill>
                <a:schemeClr val="bg1"/>
              </a:solidFill>
            </a:endParaRPr>
          </a:p>
          <a:p>
            <a:pPr marL="444500" lvl="0" indent="-444500"/>
            <a:r>
              <a:rPr lang="fr-FR" sz="3200" dirty="0" smtClean="0"/>
              <a:t>soif.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800" i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sz="2800" i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sz="2800" i="0">
                <a:solidFill>
                  <a:srgbClr val="FFFF00"/>
                </a:solidFill>
              </a:rPr>
              <a:t>-&gt;</a:t>
            </a:r>
            <a:r>
              <a:rPr lang="fr-FR" sz="2800" i="0">
                <a:solidFill>
                  <a:srgbClr val="00B050"/>
                </a:solidFill>
              </a:rPr>
              <a:t> </a:t>
            </a:r>
            <a:r>
              <a:rPr lang="fr-FR" sz="2800" i="0">
                <a:solidFill>
                  <a:srgbClr val="FFFF00"/>
                </a:solidFill>
                <a:latin typeface="Comic Sans MS" pitchFamily="66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588" y="802734"/>
            <a:ext cx="9145588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fr-FR" sz="3200" i="0" dirty="0" smtClean="0">
                <a:solidFill>
                  <a:schemeClr val="bg1"/>
                </a:solidFill>
              </a:rPr>
              <a:t>3. Semence éternelle en mon corps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Vivante en moi plus que moi-même,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Depuis le temps de mon baptême,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Féconde mes terrains nouveaux :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Germe dans l’ombre de mes os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Car je ne suis que cendre encore ;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Comment savoir qu’elle est ta vie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   Si je n’accepte pas ma mort ?</a:t>
            </a:r>
          </a:p>
          <a:p>
            <a:pPr marL="514350" lvl="0" indent="-514350"/>
            <a:endParaRPr lang="fr-FR" sz="3200" i="0" dirty="0" smtClean="0">
              <a:solidFill>
                <a:schemeClr val="bg1"/>
              </a:solidFill>
            </a:endParaRPr>
          </a:p>
          <a:p>
            <a:endParaRPr lang="fr-FR" sz="3200" b="1" i="0" dirty="0">
              <a:solidFill>
                <a:schemeClr val="bg1"/>
              </a:solidFill>
            </a:endParaRPr>
          </a:p>
          <a:p>
            <a:pPr marL="444500" lvl="0" indent="-444500"/>
            <a:r>
              <a:rPr lang="fr-FR" sz="3200" dirty="0" smtClean="0"/>
              <a:t>soif.</a:t>
            </a:r>
            <a:endParaRPr lang="fr-FR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5437</TotalTime>
  <Words>115</Words>
  <Application>Microsoft Office PowerPoint</Application>
  <PresentationFormat>Affichage à l'écran (4:3)</PresentationFormat>
  <Paragraphs>39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670</cp:revision>
  <cp:lastPrinted>2017-10-06T11:59:14Z</cp:lastPrinted>
  <dcterms:created xsi:type="dcterms:W3CDTF">2009-10-17T16:00:12Z</dcterms:created>
  <dcterms:modified xsi:type="dcterms:W3CDTF">2019-12-11T07:00:10Z</dcterms:modified>
</cp:coreProperties>
</file>