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>
        <p:scale>
          <a:sx n="66" d="100"/>
          <a:sy n="66" d="100"/>
        </p:scale>
        <p:origin x="-1338" y="-10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1C10BD-54E4-4FE8-93AB-3D12A8B085C5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 smtClean="0">
              <a:solidFill>
                <a:prstClr val="black"/>
              </a:solidFill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3"/>
          <p:cNvSpPr txBox="1">
            <a:spLocks noChangeArrowheads="1"/>
          </p:cNvSpPr>
          <p:nvPr/>
        </p:nvSpPr>
        <p:spPr bwMode="auto">
          <a:xfrm>
            <a:off x="142875" y="0"/>
            <a:ext cx="9001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>
                <a:solidFill>
                  <a:srgbClr val="00B050"/>
                </a:solidFill>
                <a:latin typeface="Comic Sans MS" pitchFamily="66" charset="0"/>
              </a:rPr>
              <a:t>Liturgie de l’Accueil </a:t>
            </a:r>
            <a:r>
              <a:rPr lang="fr-FR" sz="2800" i="0">
                <a:solidFill>
                  <a:srgbClr val="FFFF00"/>
                </a:solidFill>
              </a:rPr>
              <a:t>-&gt;</a:t>
            </a:r>
            <a:r>
              <a:rPr lang="fr-FR" sz="2800" i="0">
                <a:solidFill>
                  <a:srgbClr val="000000"/>
                </a:solidFill>
              </a:rPr>
              <a:t> </a:t>
            </a:r>
            <a:r>
              <a:rPr lang="fr-FR" sz="2800" b="1" i="0">
                <a:solidFill>
                  <a:srgbClr val="FFFF00"/>
                </a:solidFill>
              </a:rPr>
              <a:t>Gloire à Dieu</a:t>
            </a:r>
            <a:endParaRPr lang="fr-FR" sz="2800" i="0">
              <a:solidFill>
                <a:srgbClr val="FFFF00"/>
              </a:solidFill>
            </a:endParaRPr>
          </a:p>
        </p:txBody>
      </p:sp>
      <p:sp>
        <p:nvSpPr>
          <p:cNvPr id="49154" name="ZoneTexte 6"/>
          <p:cNvSpPr txBox="1">
            <a:spLocks noChangeArrowheads="1"/>
          </p:cNvSpPr>
          <p:nvPr/>
        </p:nvSpPr>
        <p:spPr bwMode="auto">
          <a:xfrm>
            <a:off x="0" y="614293"/>
            <a:ext cx="932452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000" i="0" dirty="0" smtClean="0">
                <a:solidFill>
                  <a:srgbClr val="FFFFFF"/>
                </a:solidFill>
              </a:rPr>
              <a:t>1/ Louange et gloire à ton Nom, </a:t>
            </a:r>
            <a:r>
              <a:rPr lang="fr-FR" sz="3000" b="1" i="0" dirty="0" smtClean="0">
                <a:solidFill>
                  <a:srgbClr val="FFFFFF"/>
                </a:solidFill>
              </a:rPr>
              <a:t>Alléluia, Alléluia</a:t>
            </a:r>
            <a:r>
              <a:rPr lang="fr-FR" sz="3000" i="0" dirty="0" smtClean="0">
                <a:solidFill>
                  <a:srgbClr val="FFFFFF"/>
                </a:solidFill>
              </a:rPr>
              <a:t> !</a:t>
            </a:r>
          </a:p>
          <a:p>
            <a:r>
              <a:rPr lang="fr-FR" sz="3000" i="0" dirty="0" smtClean="0">
                <a:solidFill>
                  <a:srgbClr val="FFFFFF"/>
                </a:solidFill>
              </a:rPr>
              <a:t>   Seigneur Dieu de l'univers, </a:t>
            </a:r>
            <a:r>
              <a:rPr lang="fr-FR" sz="3000" b="1" i="0" dirty="0" smtClean="0">
                <a:solidFill>
                  <a:srgbClr val="FFFFFF"/>
                </a:solidFill>
              </a:rPr>
              <a:t>Alléluia, Alléluia</a:t>
            </a:r>
            <a:r>
              <a:rPr lang="fr-FR" sz="3000" i="0" dirty="0" smtClean="0">
                <a:solidFill>
                  <a:srgbClr val="FFFFFF"/>
                </a:solidFill>
              </a:rPr>
              <a:t> !</a:t>
            </a:r>
          </a:p>
          <a:p>
            <a:endParaRPr lang="fr-FR" sz="1600" i="0" dirty="0" smtClean="0">
              <a:solidFill>
                <a:srgbClr val="FFFFFF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Gloire à Dieu (bis) au plus haut des cieux !</a:t>
            </a:r>
            <a:endParaRPr lang="fr-FR" sz="3200" dirty="0" smtClean="0">
              <a:solidFill>
                <a:srgbClr val="FFFF00"/>
              </a:solidFill>
            </a:endParaRPr>
          </a:p>
          <a:p>
            <a:endParaRPr lang="fr-FR" sz="1600" i="0" dirty="0" smtClean="0">
              <a:solidFill>
                <a:srgbClr val="FFFFFF">
                  <a:lumMod val="95000"/>
                </a:srgbClr>
              </a:solidFill>
            </a:endParaRPr>
          </a:p>
          <a:p>
            <a:r>
              <a:rPr lang="fr-FR" sz="3000" i="0" dirty="0" smtClean="0">
                <a:solidFill>
                  <a:srgbClr val="FFFFFF">
                    <a:lumMod val="95000"/>
                  </a:srgbClr>
                </a:solidFill>
              </a:rPr>
              <a:t>2/ Venez, chantons notre Dieu, </a:t>
            </a:r>
            <a:r>
              <a:rPr lang="fr-FR" sz="3000" b="1" i="0" dirty="0" smtClean="0">
                <a:solidFill>
                  <a:srgbClr val="FFFFFF">
                    <a:lumMod val="95000"/>
                  </a:srgbClr>
                </a:solidFill>
              </a:rPr>
              <a:t>Alléluia, Alléluia</a:t>
            </a:r>
            <a:r>
              <a:rPr lang="fr-FR" sz="3000" i="0" dirty="0" smtClean="0">
                <a:solidFill>
                  <a:srgbClr val="FFFFFF">
                    <a:lumMod val="95000"/>
                  </a:srgbClr>
                </a:solidFill>
              </a:rPr>
              <a:t> !</a:t>
            </a:r>
          </a:p>
          <a:p>
            <a:r>
              <a:rPr lang="fr-FR" sz="3000" i="0" dirty="0" smtClean="0">
                <a:solidFill>
                  <a:srgbClr val="FFFFFF">
                    <a:lumMod val="95000"/>
                  </a:srgbClr>
                </a:solidFill>
              </a:rPr>
              <a:t>    C'est lui notre Créateur, </a:t>
            </a:r>
            <a:r>
              <a:rPr lang="fr-FR" sz="3000" b="1" i="0" dirty="0" smtClean="0">
                <a:solidFill>
                  <a:srgbClr val="FFFFFF">
                    <a:lumMod val="95000"/>
                  </a:srgbClr>
                </a:solidFill>
              </a:rPr>
              <a:t>Alléluia, Alléluia</a:t>
            </a:r>
            <a:r>
              <a:rPr lang="fr-FR" sz="3000" i="0" dirty="0" smtClean="0">
                <a:solidFill>
                  <a:srgbClr val="FFFFFF">
                    <a:lumMod val="95000"/>
                  </a:srgbClr>
                </a:solidFill>
              </a:rPr>
              <a:t> !</a:t>
            </a:r>
          </a:p>
          <a:p>
            <a:endParaRPr lang="fr-FR" sz="1600" i="0" dirty="0" smtClean="0">
              <a:solidFill>
                <a:srgbClr val="FFFFFF">
                  <a:lumMod val="95000"/>
                </a:srgbClr>
              </a:solidFill>
            </a:endParaRPr>
          </a:p>
          <a:p>
            <a:r>
              <a:rPr lang="fr-FR" sz="3000" i="0" dirty="0" smtClean="0">
                <a:solidFill>
                  <a:srgbClr val="FFFFFF">
                    <a:lumMod val="95000"/>
                  </a:srgbClr>
                </a:solidFill>
              </a:rPr>
              <a:t>3/ Pour nous, il fit des merveilles, </a:t>
            </a:r>
            <a:r>
              <a:rPr lang="fr-FR" sz="3000" b="1" i="0" dirty="0" smtClean="0">
                <a:solidFill>
                  <a:srgbClr val="FFFFFF">
                    <a:lumMod val="95000"/>
                  </a:srgbClr>
                </a:solidFill>
              </a:rPr>
              <a:t>Alléluia, Alléluia</a:t>
            </a:r>
            <a:r>
              <a:rPr lang="fr-FR" sz="3000" i="0" dirty="0" smtClean="0">
                <a:solidFill>
                  <a:srgbClr val="FFFFFF">
                    <a:lumMod val="95000"/>
                  </a:srgbClr>
                </a:solidFill>
              </a:rPr>
              <a:t>!</a:t>
            </a:r>
          </a:p>
          <a:p>
            <a:r>
              <a:rPr lang="fr-FR" sz="3000" i="0" dirty="0" smtClean="0">
                <a:solidFill>
                  <a:srgbClr val="FFFFFF">
                    <a:lumMod val="95000"/>
                  </a:srgbClr>
                </a:solidFill>
              </a:rPr>
              <a:t>    Eternel est son amour, </a:t>
            </a:r>
            <a:r>
              <a:rPr lang="fr-FR" sz="3000" b="1" i="0" dirty="0" smtClean="0">
                <a:solidFill>
                  <a:srgbClr val="FFFFFF">
                    <a:lumMod val="95000"/>
                  </a:srgbClr>
                </a:solidFill>
              </a:rPr>
              <a:t>Alléluia, Alléluia</a:t>
            </a:r>
            <a:r>
              <a:rPr lang="fr-FR" sz="3000" i="0" dirty="0" smtClean="0">
                <a:solidFill>
                  <a:srgbClr val="FFFFFF">
                    <a:lumMod val="95000"/>
                  </a:srgbClr>
                </a:solidFill>
              </a:rPr>
              <a:t> !</a:t>
            </a:r>
          </a:p>
          <a:p>
            <a:endParaRPr lang="fr-FR" sz="1600" i="0" dirty="0" smtClean="0">
              <a:solidFill>
                <a:srgbClr val="FFFFFF">
                  <a:lumMod val="95000"/>
                </a:srgbClr>
              </a:solidFill>
            </a:endParaRPr>
          </a:p>
          <a:p>
            <a:r>
              <a:rPr lang="fr-FR" sz="3000" i="0" dirty="0" smtClean="0">
                <a:solidFill>
                  <a:srgbClr val="FFFFFF">
                    <a:lumMod val="95000"/>
                  </a:srgbClr>
                </a:solidFill>
              </a:rPr>
              <a:t>4/ Je veux chanter pour mon Dieu, </a:t>
            </a:r>
            <a:r>
              <a:rPr lang="fr-FR" sz="3000" b="1" i="0" dirty="0" smtClean="0">
                <a:solidFill>
                  <a:srgbClr val="FFFFFF">
                    <a:lumMod val="95000"/>
                  </a:srgbClr>
                </a:solidFill>
              </a:rPr>
              <a:t>Alléluia, Alléluia</a:t>
            </a:r>
            <a:r>
              <a:rPr lang="fr-FR" sz="3000" i="0" dirty="0" smtClean="0">
                <a:solidFill>
                  <a:srgbClr val="FFFFFF">
                    <a:lumMod val="95000"/>
                  </a:srgbClr>
                </a:solidFill>
              </a:rPr>
              <a:t>!</a:t>
            </a:r>
          </a:p>
          <a:p>
            <a:r>
              <a:rPr lang="fr-FR" sz="3000" i="0" dirty="0" smtClean="0">
                <a:solidFill>
                  <a:srgbClr val="FFFFFF">
                    <a:lumMod val="95000"/>
                  </a:srgbClr>
                </a:solidFill>
              </a:rPr>
              <a:t>    Tous les jours de ma vie, </a:t>
            </a:r>
            <a:r>
              <a:rPr lang="fr-FR" sz="3000" b="1" i="0" dirty="0" smtClean="0">
                <a:solidFill>
                  <a:srgbClr val="FFFFFF">
                    <a:lumMod val="95000"/>
                  </a:srgbClr>
                </a:solidFill>
              </a:rPr>
              <a:t>Alléluia, Alléluia</a:t>
            </a:r>
            <a:r>
              <a:rPr lang="fr-FR" sz="3000" i="0" dirty="0" smtClean="0">
                <a:solidFill>
                  <a:srgbClr val="FFFFFF">
                    <a:lumMod val="95000"/>
                  </a:srgbClr>
                </a:solidFill>
              </a:rPr>
              <a:t> </a:t>
            </a:r>
            <a:r>
              <a:rPr lang="fr-FR" sz="3000" dirty="0" smtClean="0">
                <a:solidFill>
                  <a:srgbClr val="FFFFFF">
                    <a:lumMod val="95000"/>
                  </a:srgbClr>
                </a:solidFill>
              </a:rPr>
              <a:t>! </a:t>
            </a:r>
            <a:endParaRPr lang="fr-FR" sz="3000" dirty="0">
              <a:solidFill>
                <a:srgbClr val="FFFFFF">
                  <a:lumMod val="95000"/>
                </a:srgb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37853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937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5419</TotalTime>
  <Words>42</Words>
  <Application>Microsoft Office PowerPoint</Application>
  <PresentationFormat>Affichage à l'écran 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662</cp:revision>
  <cp:lastPrinted>2017-10-06T11:59:14Z</cp:lastPrinted>
  <dcterms:created xsi:type="dcterms:W3CDTF">2009-10-17T16:00:12Z</dcterms:created>
  <dcterms:modified xsi:type="dcterms:W3CDTF">2019-12-29T19:08:47Z</dcterms:modified>
</cp:coreProperties>
</file>