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1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FFCCFF"/>
                </a:solidFill>
              </a:rPr>
              <a:t>Les anges dans nos campagnes </a:t>
            </a:r>
          </a:p>
          <a:p>
            <a:r>
              <a:rPr lang="en-GB" sz="3200" b="1" dirty="0">
                <a:solidFill>
                  <a:srgbClr val="FFFF00"/>
                </a:solidFill>
              </a:rPr>
              <a:t>Gloria in </a:t>
            </a:r>
            <a:r>
              <a:rPr lang="en-GB" sz="3200" b="1" dirty="0" err="1">
                <a:solidFill>
                  <a:srgbClr val="FFFF00"/>
                </a:solidFill>
              </a:rPr>
              <a:t>excelsis</a:t>
            </a:r>
            <a:r>
              <a:rPr lang="en-GB" sz="3200" b="1" dirty="0">
                <a:solidFill>
                  <a:srgbClr val="FFFF00"/>
                </a:solidFill>
              </a:rPr>
              <a:t> </a:t>
            </a:r>
            <a:r>
              <a:rPr lang="en-GB" sz="3200" b="1" dirty="0" err="1">
                <a:solidFill>
                  <a:srgbClr val="FFFF00"/>
                </a:solidFill>
              </a:rPr>
              <a:t>Deo</a:t>
            </a:r>
            <a:r>
              <a:rPr lang="en-GB" sz="3200" b="1" dirty="0">
                <a:solidFill>
                  <a:srgbClr val="FFFF00"/>
                </a:solidFill>
              </a:rPr>
              <a:t> !</a:t>
            </a:r>
            <a:br>
              <a:rPr lang="en-GB" sz="3200" b="1" dirty="0">
                <a:solidFill>
                  <a:srgbClr val="FFFF00"/>
                </a:solidFill>
              </a:rPr>
            </a:br>
            <a:r>
              <a:rPr lang="en-GB" sz="3200" b="1" dirty="0">
                <a:solidFill>
                  <a:srgbClr val="FFFF00"/>
                </a:solidFill>
              </a:rPr>
              <a:t>Gloria in </a:t>
            </a:r>
            <a:r>
              <a:rPr lang="en-GB" sz="3200" b="1" dirty="0" err="1">
                <a:solidFill>
                  <a:srgbClr val="FFFF00"/>
                </a:solidFill>
              </a:rPr>
              <a:t>excelsis</a:t>
            </a:r>
            <a:r>
              <a:rPr lang="en-GB" sz="3200" b="1" dirty="0">
                <a:solidFill>
                  <a:srgbClr val="FFFF00"/>
                </a:solidFill>
              </a:rPr>
              <a:t> </a:t>
            </a:r>
            <a:r>
              <a:rPr lang="en-GB" sz="3200" b="1" dirty="0" err="1">
                <a:solidFill>
                  <a:srgbClr val="FFFF00"/>
                </a:solidFill>
              </a:rPr>
              <a:t>Deo</a:t>
            </a:r>
            <a:r>
              <a:rPr lang="en-GB" sz="3200" b="1" dirty="0">
                <a:solidFill>
                  <a:srgbClr val="FFFF00"/>
                </a:solidFill>
              </a:rPr>
              <a:t> </a:t>
            </a:r>
            <a:r>
              <a:rPr lang="en-GB" sz="3200" b="1" dirty="0" smtClean="0">
                <a:solidFill>
                  <a:srgbClr val="FFFF00"/>
                </a:solidFill>
              </a:rPr>
              <a:t>!</a:t>
            </a:r>
          </a:p>
          <a:p>
            <a:endParaRPr lang="fr-FR" sz="3200" dirty="0">
              <a:solidFill>
                <a:schemeClr val="bg1"/>
              </a:solidFill>
            </a:endParaRPr>
          </a:p>
          <a:p>
            <a:pPr marL="531813" lvl="0" indent="-531813"/>
            <a:r>
              <a:rPr lang="fr-FR" sz="3200" dirty="0" smtClean="0">
                <a:solidFill>
                  <a:schemeClr val="bg1"/>
                </a:solidFill>
              </a:rPr>
              <a:t>1/ Les </a:t>
            </a:r>
            <a:r>
              <a:rPr lang="fr-FR" sz="3200" dirty="0">
                <a:solidFill>
                  <a:schemeClr val="bg1"/>
                </a:solidFill>
              </a:rPr>
              <a:t>anges dans nos campagnes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Ont entonné des </a:t>
            </a:r>
            <a:r>
              <a:rPr lang="fr-FR" sz="3200" dirty="0" err="1">
                <a:solidFill>
                  <a:schemeClr val="bg1"/>
                </a:solidFill>
              </a:rPr>
              <a:t>choeurs</a:t>
            </a:r>
            <a:r>
              <a:rPr lang="fr-FR" sz="3200" dirty="0">
                <a:solidFill>
                  <a:schemeClr val="bg1"/>
                </a:solidFill>
              </a:rPr>
              <a:t> joyeux,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Et l’écho de nos montagnes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Redit ce chant venu des cieux</a:t>
            </a:r>
            <a:r>
              <a:rPr lang="fr-FR" sz="3200" dirty="0" smtClean="0">
                <a:solidFill>
                  <a:schemeClr val="bg1"/>
                </a:solidFill>
              </a:rPr>
              <a:t>.</a:t>
            </a:r>
          </a:p>
          <a:p>
            <a:pPr lvl="0"/>
            <a:endParaRPr lang="fr-FR" sz="3200" dirty="0">
              <a:solidFill>
                <a:schemeClr val="bg1"/>
              </a:solidFill>
            </a:endParaRPr>
          </a:p>
          <a:p>
            <a:pPr marL="531813" lvl="0" indent="-531813"/>
            <a:r>
              <a:rPr lang="fr-FR" sz="3200" dirty="0" smtClean="0">
                <a:solidFill>
                  <a:schemeClr val="bg1"/>
                </a:solidFill>
              </a:rPr>
              <a:t>2/ Il </a:t>
            </a:r>
            <a:r>
              <a:rPr lang="fr-FR" sz="3200" dirty="0">
                <a:solidFill>
                  <a:schemeClr val="bg1"/>
                </a:solidFill>
              </a:rPr>
              <a:t>est né, le Roi céleste,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Le seul Très-Haut, le seul Seigneur.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En lui Dieu se manifeste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Et vous révèle un grand bonheur</a:t>
            </a:r>
            <a:r>
              <a:rPr lang="fr-FR" sz="3200" dirty="0" smtClean="0">
                <a:solidFill>
                  <a:schemeClr val="bg1"/>
                </a:solidFill>
              </a:rPr>
              <a:t>.</a:t>
            </a:r>
            <a:endParaRPr lang="fr-FR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1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FFCCFF"/>
                </a:solidFill>
              </a:rPr>
              <a:t>Les anges dans nos campagnes </a:t>
            </a:r>
          </a:p>
          <a:p>
            <a:r>
              <a:rPr lang="en-GB" sz="3200" b="1" dirty="0">
                <a:solidFill>
                  <a:srgbClr val="FFFF00"/>
                </a:solidFill>
              </a:rPr>
              <a:t>Gloria in </a:t>
            </a:r>
            <a:r>
              <a:rPr lang="en-GB" sz="3200" b="1" dirty="0" err="1">
                <a:solidFill>
                  <a:srgbClr val="FFFF00"/>
                </a:solidFill>
              </a:rPr>
              <a:t>excelsis</a:t>
            </a:r>
            <a:r>
              <a:rPr lang="en-GB" sz="3200" b="1" dirty="0">
                <a:solidFill>
                  <a:srgbClr val="FFFF00"/>
                </a:solidFill>
              </a:rPr>
              <a:t> </a:t>
            </a:r>
            <a:r>
              <a:rPr lang="en-GB" sz="3200" b="1" dirty="0" err="1">
                <a:solidFill>
                  <a:srgbClr val="FFFF00"/>
                </a:solidFill>
              </a:rPr>
              <a:t>Deo</a:t>
            </a:r>
            <a:r>
              <a:rPr lang="en-GB" sz="3200" b="1" dirty="0">
                <a:solidFill>
                  <a:srgbClr val="FFFF00"/>
                </a:solidFill>
              </a:rPr>
              <a:t> !</a:t>
            </a:r>
            <a:br>
              <a:rPr lang="en-GB" sz="3200" b="1" dirty="0">
                <a:solidFill>
                  <a:srgbClr val="FFFF00"/>
                </a:solidFill>
              </a:rPr>
            </a:br>
            <a:r>
              <a:rPr lang="en-GB" sz="3200" b="1" dirty="0">
                <a:solidFill>
                  <a:srgbClr val="FFFF00"/>
                </a:solidFill>
              </a:rPr>
              <a:t>Gloria in </a:t>
            </a:r>
            <a:r>
              <a:rPr lang="en-GB" sz="3200" b="1" dirty="0" err="1">
                <a:solidFill>
                  <a:srgbClr val="FFFF00"/>
                </a:solidFill>
              </a:rPr>
              <a:t>excelsis</a:t>
            </a:r>
            <a:r>
              <a:rPr lang="en-GB" sz="3200" b="1" dirty="0">
                <a:solidFill>
                  <a:srgbClr val="FFFF00"/>
                </a:solidFill>
              </a:rPr>
              <a:t> </a:t>
            </a:r>
            <a:r>
              <a:rPr lang="en-GB" sz="3200" b="1" dirty="0" err="1">
                <a:solidFill>
                  <a:srgbClr val="FFFF00"/>
                </a:solidFill>
              </a:rPr>
              <a:t>Deo</a:t>
            </a:r>
            <a:r>
              <a:rPr lang="en-GB" sz="3200" b="1" dirty="0">
                <a:solidFill>
                  <a:srgbClr val="FFFF00"/>
                </a:solidFill>
              </a:rPr>
              <a:t> </a:t>
            </a:r>
            <a:r>
              <a:rPr lang="en-GB" sz="3200" b="1" dirty="0" smtClean="0">
                <a:solidFill>
                  <a:srgbClr val="FFFF00"/>
                </a:solidFill>
              </a:rPr>
              <a:t>!</a:t>
            </a:r>
          </a:p>
          <a:p>
            <a:endParaRPr lang="fr-FR" sz="3200" dirty="0">
              <a:solidFill>
                <a:schemeClr val="bg1"/>
              </a:solidFill>
            </a:endParaRPr>
          </a:p>
          <a:p>
            <a:pPr marL="531813" lvl="0" indent="-531813"/>
            <a:r>
              <a:rPr lang="fr-FR" sz="3200" dirty="0" smtClean="0">
                <a:solidFill>
                  <a:schemeClr val="bg1"/>
                </a:solidFill>
              </a:rPr>
              <a:t>3/ Il </a:t>
            </a:r>
            <a:r>
              <a:rPr lang="fr-FR" sz="3200" dirty="0">
                <a:solidFill>
                  <a:schemeClr val="bg1"/>
                </a:solidFill>
              </a:rPr>
              <a:t>apporte à tout le monde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La paix, ce bien si précieux.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Que bientôt nos cœurs répondent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En accueillant le don des cieux</a:t>
            </a:r>
            <a:r>
              <a:rPr lang="fr-FR" sz="3200" dirty="0" smtClean="0">
                <a:solidFill>
                  <a:schemeClr val="bg1"/>
                </a:solidFill>
              </a:rPr>
              <a:t>.</a:t>
            </a:r>
          </a:p>
          <a:p>
            <a:pPr lvl="0"/>
            <a:endParaRPr lang="fr-FR" sz="3200" dirty="0">
              <a:solidFill>
                <a:schemeClr val="bg1"/>
              </a:solidFill>
            </a:endParaRPr>
          </a:p>
          <a:p>
            <a:pPr marL="531813" lvl="0" indent="-531813"/>
            <a:r>
              <a:rPr lang="fr-FR" sz="3200" dirty="0" smtClean="0">
                <a:solidFill>
                  <a:schemeClr val="bg1"/>
                </a:solidFill>
              </a:rPr>
              <a:t>4/ Il </a:t>
            </a:r>
            <a:r>
              <a:rPr lang="fr-FR" sz="3200" dirty="0">
                <a:solidFill>
                  <a:schemeClr val="bg1"/>
                </a:solidFill>
              </a:rPr>
              <a:t>est né, l’agneau sans tache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Qui portera tous nos péchés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Dans la nuit où Dieu se cache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Notre salut vient nous chercher</a:t>
            </a:r>
            <a:r>
              <a:rPr lang="fr-FR" sz="3200" dirty="0" smtClean="0">
                <a:solidFill>
                  <a:schemeClr val="bg1"/>
                </a:solidFill>
              </a:rPr>
              <a:t>.</a:t>
            </a:r>
            <a:endParaRPr lang="fr-FR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300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1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FFCCFF"/>
                </a:solidFill>
              </a:rPr>
              <a:t>Les anges dans nos campagnes </a:t>
            </a:r>
          </a:p>
          <a:p>
            <a:r>
              <a:rPr lang="en-GB" sz="3200" b="1" dirty="0">
                <a:solidFill>
                  <a:srgbClr val="FFFF00"/>
                </a:solidFill>
              </a:rPr>
              <a:t>Gloria in </a:t>
            </a:r>
            <a:r>
              <a:rPr lang="en-GB" sz="3200" b="1" dirty="0" err="1">
                <a:solidFill>
                  <a:srgbClr val="FFFF00"/>
                </a:solidFill>
              </a:rPr>
              <a:t>excelsis</a:t>
            </a:r>
            <a:r>
              <a:rPr lang="en-GB" sz="3200" b="1" dirty="0">
                <a:solidFill>
                  <a:srgbClr val="FFFF00"/>
                </a:solidFill>
              </a:rPr>
              <a:t> </a:t>
            </a:r>
            <a:r>
              <a:rPr lang="en-GB" sz="3200" b="1" dirty="0" err="1">
                <a:solidFill>
                  <a:srgbClr val="FFFF00"/>
                </a:solidFill>
              </a:rPr>
              <a:t>Deo</a:t>
            </a:r>
            <a:r>
              <a:rPr lang="en-GB" sz="3200" b="1" dirty="0">
                <a:solidFill>
                  <a:srgbClr val="FFFF00"/>
                </a:solidFill>
              </a:rPr>
              <a:t> !</a:t>
            </a:r>
            <a:br>
              <a:rPr lang="en-GB" sz="3200" b="1" dirty="0">
                <a:solidFill>
                  <a:srgbClr val="FFFF00"/>
                </a:solidFill>
              </a:rPr>
            </a:br>
            <a:r>
              <a:rPr lang="en-GB" sz="3200" b="1" dirty="0">
                <a:solidFill>
                  <a:srgbClr val="FFFF00"/>
                </a:solidFill>
              </a:rPr>
              <a:t>Gloria in </a:t>
            </a:r>
            <a:r>
              <a:rPr lang="en-GB" sz="3200" b="1" dirty="0" err="1">
                <a:solidFill>
                  <a:srgbClr val="FFFF00"/>
                </a:solidFill>
              </a:rPr>
              <a:t>excelsis</a:t>
            </a:r>
            <a:r>
              <a:rPr lang="en-GB" sz="3200" b="1" dirty="0">
                <a:solidFill>
                  <a:srgbClr val="FFFF00"/>
                </a:solidFill>
              </a:rPr>
              <a:t> </a:t>
            </a:r>
            <a:r>
              <a:rPr lang="en-GB" sz="3200" b="1" dirty="0" err="1">
                <a:solidFill>
                  <a:srgbClr val="FFFF00"/>
                </a:solidFill>
              </a:rPr>
              <a:t>Deo</a:t>
            </a:r>
            <a:r>
              <a:rPr lang="en-GB" sz="3200" b="1" dirty="0">
                <a:solidFill>
                  <a:srgbClr val="FFFF00"/>
                </a:solidFill>
              </a:rPr>
              <a:t> </a:t>
            </a:r>
            <a:r>
              <a:rPr lang="en-GB" sz="3200" b="1" dirty="0" smtClean="0">
                <a:solidFill>
                  <a:srgbClr val="FFFF00"/>
                </a:solidFill>
              </a:rPr>
              <a:t>!</a:t>
            </a:r>
          </a:p>
          <a:p>
            <a:endParaRPr lang="fr-FR" sz="3200" dirty="0">
              <a:solidFill>
                <a:schemeClr val="bg1"/>
              </a:solidFill>
            </a:endParaRPr>
          </a:p>
          <a:p>
            <a:pPr marL="531813" lvl="0" indent="-531813"/>
            <a:r>
              <a:rPr lang="fr-FR" sz="3200" dirty="0" smtClean="0">
                <a:solidFill>
                  <a:schemeClr val="bg1"/>
                </a:solidFill>
              </a:rPr>
              <a:t>5/ Il </a:t>
            </a:r>
            <a:r>
              <a:rPr lang="fr-FR" sz="3200" dirty="0">
                <a:solidFill>
                  <a:schemeClr val="bg1"/>
                </a:solidFill>
              </a:rPr>
              <a:t>est né dans le village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Du roi David, à Bethléem.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Il mourra chargé d’outrages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Dans sa cité, Jérusalem</a:t>
            </a:r>
            <a:r>
              <a:rPr lang="fr-FR" sz="3200" dirty="0" smtClean="0">
                <a:solidFill>
                  <a:schemeClr val="bg1"/>
                </a:solidFill>
              </a:rPr>
              <a:t>.</a:t>
            </a:r>
          </a:p>
          <a:p>
            <a:pPr lvl="0"/>
            <a:endParaRPr lang="fr-FR" sz="3200" dirty="0">
              <a:solidFill>
                <a:schemeClr val="bg1"/>
              </a:solidFill>
            </a:endParaRPr>
          </a:p>
          <a:p>
            <a:pPr marL="531813" lvl="0" indent="-531813"/>
            <a:r>
              <a:rPr lang="fr-FR" sz="3200" dirty="0" smtClean="0">
                <a:solidFill>
                  <a:schemeClr val="bg1"/>
                </a:solidFill>
              </a:rPr>
              <a:t>6/ Car </a:t>
            </a:r>
            <a:r>
              <a:rPr lang="fr-FR" sz="3200" dirty="0">
                <a:solidFill>
                  <a:schemeClr val="bg1"/>
                </a:solidFill>
              </a:rPr>
              <a:t>c’est lui le pain de Vie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En Bethléem, maison du pain,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Approchez de cette hostie,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Mangez-en tous à votre faim.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37853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81300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5483</TotalTime>
  <Words>30</Words>
  <Application>Microsoft Office PowerPoint</Application>
  <PresentationFormat>Affichage à l'écran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Modèle par défaut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685</cp:revision>
  <cp:lastPrinted>2017-10-06T11:59:14Z</cp:lastPrinted>
  <dcterms:created xsi:type="dcterms:W3CDTF">2009-10-17T16:00:12Z</dcterms:created>
  <dcterms:modified xsi:type="dcterms:W3CDTF">2019-12-26T22:07:54Z</dcterms:modified>
</cp:coreProperties>
</file>