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653" r:id="rId2"/>
    <p:sldId id="654" r:id="rId3"/>
    <p:sldId id="655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>
        <p:scale>
          <a:sx n="66" d="100"/>
          <a:sy n="66" d="100"/>
        </p:scale>
        <p:origin x="-2952" y="-1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10/03/2019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dirty="0">
                <a:solidFill>
                  <a:srgbClr val="FFCC00"/>
                </a:solidFill>
                <a:latin typeface="Comic Sans MS" pitchFamily="66" charset="0"/>
              </a:rPr>
              <a:t>Parole de Dieu: </a:t>
            </a:r>
            <a:r>
              <a:rPr lang="fr-FR" dirty="0">
                <a:solidFill>
                  <a:srgbClr val="FFCCFF"/>
                </a:solidFill>
                <a:latin typeface="Comic Sans MS" pitchFamily="66" charset="0"/>
              </a:rPr>
              <a:t>Psaume</a:t>
            </a:r>
            <a:endParaRPr lang="fr-FR" altLang="fr-FR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dirty="0">
                <a:solidFill>
                  <a:srgbClr val="FFC000"/>
                </a:solidFill>
              </a:rPr>
              <a:t>Psaume: </a:t>
            </a:r>
            <a:r>
              <a:rPr lang="fr-FR" dirty="0">
                <a:solidFill>
                  <a:srgbClr val="FFC000"/>
                </a:solidFill>
              </a:rPr>
              <a:t> </a:t>
            </a:r>
            <a:r>
              <a:rPr lang="en-US" sz="2400" dirty="0"/>
              <a:t> </a:t>
            </a:r>
            <a:r>
              <a:rPr lang="en-US" sz="2400" i="1" dirty="0"/>
              <a:t>Ps 26 </a:t>
            </a:r>
            <a:endParaRPr lang="en-US" sz="2400" i="1" dirty="0" smtClean="0"/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Le Seigneur est ma lumière et mon salut,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De qui aurais-je crainte,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Le Seigneur est le rempart de ma vie,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Devant qui tremblerais-je ? </a:t>
            </a:r>
            <a:endParaRPr lang="fr-FR" b="1" i="1" dirty="0" smtClean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endParaRPr lang="fr-FR" b="1" i="1" dirty="0">
              <a:solidFill>
                <a:srgbClr val="FFFF00"/>
              </a:solidFill>
            </a:endParaRPr>
          </a:p>
          <a:p>
            <a:pPr marL="623888" indent="-623888">
              <a:spcBef>
                <a:spcPts val="0"/>
              </a:spcBef>
            </a:pPr>
            <a:r>
              <a:rPr lang="fr-FR" dirty="0"/>
              <a:t>1.	J'ai demandé une chose au Seigneur, </a:t>
            </a:r>
          </a:p>
          <a:p>
            <a:pPr marL="623888" indent="-623888">
              <a:spcBef>
                <a:spcPts val="0"/>
              </a:spcBef>
            </a:pPr>
            <a:r>
              <a:rPr lang="fr-FR" dirty="0" smtClean="0"/>
              <a:t>	La </a:t>
            </a:r>
            <a:r>
              <a:rPr lang="fr-FR" dirty="0"/>
              <a:t>seule que je cherche : </a:t>
            </a:r>
          </a:p>
          <a:p>
            <a:pPr marL="623888" indent="-623888">
              <a:spcBef>
                <a:spcPts val="0"/>
              </a:spcBef>
            </a:pPr>
            <a:r>
              <a:rPr lang="fr-FR" dirty="0" smtClean="0"/>
              <a:t>	Habiter </a:t>
            </a:r>
            <a:r>
              <a:rPr lang="fr-FR" dirty="0"/>
              <a:t>la maison du Seigneur </a:t>
            </a:r>
          </a:p>
          <a:p>
            <a:pPr marL="623888" indent="-623888">
              <a:spcBef>
                <a:spcPts val="0"/>
              </a:spcBef>
            </a:pPr>
            <a:r>
              <a:rPr lang="fr-FR" dirty="0" smtClean="0"/>
              <a:t>	Tous </a:t>
            </a:r>
            <a:r>
              <a:rPr lang="fr-FR" dirty="0"/>
              <a:t>les jours de ma vie </a:t>
            </a:r>
            <a:r>
              <a:rPr lang="fr-FR" b="1" i="1" dirty="0">
                <a:solidFill>
                  <a:srgbClr val="FFFF00"/>
                </a:solidFill>
              </a:rPr>
              <a:t/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dirty="0">
                <a:solidFill>
                  <a:srgbClr val="FFCC00"/>
                </a:solidFill>
                <a:latin typeface="Comic Sans MS" pitchFamily="66" charset="0"/>
              </a:rPr>
              <a:t>Parole de Dieu: </a:t>
            </a:r>
            <a:r>
              <a:rPr lang="fr-FR" dirty="0">
                <a:solidFill>
                  <a:srgbClr val="FFCCFF"/>
                </a:solidFill>
                <a:latin typeface="Comic Sans MS" pitchFamily="66" charset="0"/>
              </a:rPr>
              <a:t>Psaume</a:t>
            </a:r>
            <a:endParaRPr lang="fr-FR" altLang="fr-FR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dirty="0">
                <a:solidFill>
                  <a:srgbClr val="FFC000"/>
                </a:solidFill>
              </a:rPr>
              <a:t>Psaume: </a:t>
            </a:r>
            <a:r>
              <a:rPr lang="fr-FR" dirty="0">
                <a:solidFill>
                  <a:srgbClr val="FFC000"/>
                </a:solidFill>
              </a:rPr>
              <a:t> </a:t>
            </a:r>
            <a:r>
              <a:rPr lang="en-US" sz="2400" dirty="0"/>
              <a:t> </a:t>
            </a:r>
            <a:r>
              <a:rPr lang="en-US" sz="2400" i="1" dirty="0"/>
              <a:t>Ps 26 </a:t>
            </a:r>
            <a:endParaRPr lang="en-US" sz="2400" i="1" dirty="0" smtClean="0"/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Le Seigneur est ma lumière et mon salut,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De qui aurais-je crainte,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Le Seigneur est le rempart de ma vie,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Devant qui tremblerais-je ? </a:t>
            </a:r>
            <a:endParaRPr lang="fr-FR" b="1" i="1" dirty="0" smtClean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endParaRPr lang="fr-FR" b="1" i="1" dirty="0">
              <a:solidFill>
                <a:srgbClr val="FFFF00"/>
              </a:solidFill>
            </a:endParaRPr>
          </a:p>
          <a:p>
            <a:pPr marL="623888" indent="-623888">
              <a:spcBef>
                <a:spcPts val="0"/>
              </a:spcBef>
            </a:pPr>
            <a:r>
              <a:rPr lang="fr-FR" dirty="0"/>
              <a:t>2.	Habiter Ta maison, Seigneur, </a:t>
            </a:r>
          </a:p>
          <a:p>
            <a:pPr marL="623888" indent="-623888">
              <a:spcBef>
                <a:spcPts val="0"/>
              </a:spcBef>
            </a:pPr>
            <a:r>
              <a:rPr lang="fr-FR" dirty="0" smtClean="0"/>
              <a:t>	Pour </a:t>
            </a:r>
            <a:r>
              <a:rPr lang="fr-FR" dirty="0"/>
              <a:t>T'admirer en Ta beauté </a:t>
            </a:r>
          </a:p>
          <a:p>
            <a:pPr marL="623888" indent="-623888">
              <a:spcBef>
                <a:spcPts val="0"/>
              </a:spcBef>
            </a:pPr>
            <a:r>
              <a:rPr lang="fr-FR" dirty="0" smtClean="0"/>
              <a:t>	Et </a:t>
            </a:r>
            <a:r>
              <a:rPr lang="fr-FR" dirty="0"/>
              <a:t>m'attacher à Ton Eglise, Seigneur, </a:t>
            </a:r>
          </a:p>
          <a:p>
            <a:pPr marL="623888" indent="-623888">
              <a:spcBef>
                <a:spcPts val="0"/>
              </a:spcBef>
            </a:pPr>
            <a:r>
              <a:rPr lang="fr-FR" dirty="0" smtClean="0"/>
              <a:t>	M'attacher </a:t>
            </a:r>
            <a:r>
              <a:rPr lang="fr-FR" dirty="0"/>
              <a:t>à Ton Eglise, Seigneur. </a:t>
            </a:r>
            <a:r>
              <a:rPr lang="fr-FR" b="1" i="1" dirty="0">
                <a:solidFill>
                  <a:srgbClr val="FFFF00"/>
                </a:solidFill>
              </a:rPr>
              <a:t/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99952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CC00"/>
                </a:solidFill>
                <a:latin typeface="Comic Sans MS" pitchFamily="66" charset="0"/>
              </a:rPr>
              <a:t>Liturgie de la </a:t>
            </a:r>
            <a:r>
              <a:rPr lang="fr-FR" dirty="0">
                <a:solidFill>
                  <a:srgbClr val="FFCC00"/>
                </a:solidFill>
                <a:latin typeface="Comic Sans MS" pitchFamily="66" charset="0"/>
              </a:rPr>
              <a:t>Parole de Dieu: </a:t>
            </a:r>
            <a:r>
              <a:rPr lang="fr-FR" dirty="0">
                <a:solidFill>
                  <a:srgbClr val="FFCCFF"/>
                </a:solidFill>
                <a:latin typeface="Comic Sans MS" pitchFamily="66" charset="0"/>
              </a:rPr>
              <a:t>Psaume</a:t>
            </a:r>
            <a:endParaRPr lang="fr-FR" altLang="fr-FR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fr-FR" b="1" dirty="0">
                <a:solidFill>
                  <a:srgbClr val="FFC000"/>
                </a:solidFill>
              </a:rPr>
              <a:t>Psaume: </a:t>
            </a:r>
            <a:r>
              <a:rPr lang="fr-FR" dirty="0">
                <a:solidFill>
                  <a:srgbClr val="FFC000"/>
                </a:solidFill>
              </a:rPr>
              <a:t> </a:t>
            </a:r>
            <a:r>
              <a:rPr lang="en-US" sz="2400" dirty="0"/>
              <a:t> </a:t>
            </a:r>
            <a:r>
              <a:rPr lang="en-US" sz="2400" i="1" dirty="0"/>
              <a:t>Ps 26 </a:t>
            </a:r>
            <a:endParaRPr lang="en-US" sz="2400" i="1" dirty="0" smtClean="0"/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Le Seigneur est ma lumière et mon salut,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De qui aurais-je crainte,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Le Seigneur est le rempart de ma vie, </a:t>
            </a:r>
          </a:p>
          <a:p>
            <a:pPr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Devant qui tremblerais-je ? </a:t>
            </a:r>
            <a:endParaRPr lang="fr-FR" b="1" i="1" dirty="0" smtClean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</a:pPr>
            <a:endParaRPr lang="fr-FR" b="1" i="1" dirty="0">
              <a:solidFill>
                <a:srgbClr val="FFFF00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 startAt="3"/>
            </a:pPr>
            <a:r>
              <a:rPr lang="fr-FR" dirty="0"/>
              <a:t>J'en suis sûr, je verrai </a:t>
            </a:r>
          </a:p>
          <a:p>
            <a:pPr marL="534988" indent="-534988">
              <a:spcBef>
                <a:spcPts val="0"/>
              </a:spcBef>
            </a:pPr>
            <a:r>
              <a:rPr lang="fr-FR" dirty="0"/>
              <a:t>	Les bontés du Seigneur sur la terre des </a:t>
            </a:r>
            <a:r>
              <a:rPr lang="fr-FR" dirty="0" smtClean="0"/>
              <a:t>									vivants</a:t>
            </a:r>
            <a:r>
              <a:rPr lang="fr-FR" dirty="0"/>
              <a:t>, </a:t>
            </a:r>
          </a:p>
          <a:p>
            <a:pPr marL="534988" indent="-534988">
              <a:spcBef>
                <a:spcPts val="0"/>
              </a:spcBef>
            </a:pPr>
            <a:r>
              <a:rPr lang="fr-FR" dirty="0"/>
              <a:t>	Espère, sois fort et prends courage, </a:t>
            </a:r>
          </a:p>
          <a:p>
            <a:pPr marL="534988" indent="-534988">
              <a:spcBef>
                <a:spcPts val="0"/>
              </a:spcBef>
            </a:pPr>
            <a:r>
              <a:rPr lang="fr-FR" dirty="0"/>
              <a:t>	Espère, espère le Seigneur </a:t>
            </a:r>
            <a:r>
              <a:rPr lang="fr-FR" dirty="0" smtClean="0"/>
              <a:t>!</a:t>
            </a:r>
            <a:r>
              <a:rPr lang="fr-FR" b="1" i="1" dirty="0">
                <a:solidFill>
                  <a:srgbClr val="FFFF00"/>
                </a:solidFill>
              </a:rPr>
              <a:t/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98357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9527814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5451</TotalTime>
  <Words>127</Words>
  <Application>Microsoft Office PowerPoint</Application>
  <PresentationFormat>Affichage à l'écran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Liturgie de la Parole de Dieu: Psaume</vt:lpstr>
      <vt:lpstr>Liturgie de la Parole de Dieu: Psaume</vt:lpstr>
      <vt:lpstr>Liturgie de la Parole de Dieu: Psaume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Francois</cp:lastModifiedBy>
  <cp:revision>666</cp:revision>
  <cp:lastPrinted>2017-10-06T11:59:14Z</cp:lastPrinted>
  <dcterms:created xsi:type="dcterms:W3CDTF">2009-10-17T16:00:12Z</dcterms:created>
  <dcterms:modified xsi:type="dcterms:W3CDTF">2019-03-10T09:24:38Z</dcterms:modified>
</cp:coreProperties>
</file>