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72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BDE1873-5F1F-424A-8E67-71F0D4D2FE34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171502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3278" y="662856"/>
            <a:ext cx="9139242" cy="6150520"/>
          </a:xfrm>
        </p:spPr>
        <p:txBody>
          <a:bodyPr/>
          <a:lstStyle/>
          <a:p>
            <a:pPr lvl="0" algn="l"/>
            <a:r>
              <a:rPr lang="fr-FR" altLang="fr-FR" sz="3200" b="1" dirty="0">
                <a:solidFill>
                  <a:srgbClr val="99CCFF"/>
                </a:solidFill>
                <a:latin typeface="Arial Narrow" pitchFamily="34" charset="0"/>
              </a:rPr>
              <a:t>Kyrie : Lave-nous de nos fautes</a:t>
            </a:r>
            <a:r>
              <a:rPr lang="fr-FR" altLang="fr-FR" sz="3000" b="1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fr-FR" altLang="fr-FR" sz="3000" b="1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fr-FR" sz="1600" b="1" i="1" dirty="0" smtClean="0"/>
              <a:t> </a:t>
            </a:r>
            <a:r>
              <a:rPr lang="fr-FR" sz="1800" b="1" i="1" dirty="0" smtClean="0"/>
              <a:t/>
            </a:r>
            <a:br>
              <a:rPr lang="fr-FR" sz="1800" b="1" i="1" dirty="0" smtClean="0"/>
            </a:br>
            <a:r>
              <a:rPr lang="fr-FR" sz="3600" b="1" i="1" dirty="0" smtClean="0">
                <a:solidFill>
                  <a:srgbClr val="FFFF00"/>
                </a:solidFill>
              </a:rPr>
              <a:t>Prends pitié de nous. (bis)</a:t>
            </a: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altLang="fr-FR" sz="1800" b="1" i="1" dirty="0" smtClean="0">
                <a:solidFill>
                  <a:schemeClr val="bg1"/>
                </a:solidFill>
              </a:rPr>
              <a:t/>
            </a:r>
            <a:br>
              <a:rPr lang="fr-FR" altLang="fr-FR" sz="1800" b="1" i="1" dirty="0" smtClean="0">
                <a:solidFill>
                  <a:schemeClr val="bg1"/>
                </a:solidFill>
              </a:rPr>
            </a:br>
            <a:r>
              <a:rPr lang="fr-FR" altLang="fr-FR" sz="500" b="1" dirty="0" smtClean="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fr-FR" altLang="fr-FR" sz="500" b="1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fr-FR" sz="3200" dirty="0" smtClean="0">
                <a:solidFill>
                  <a:schemeClr val="bg1"/>
                </a:solidFill>
              </a:rPr>
              <a:t>1. Lave-nous de nos fautes Seigneur,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    Purifie-nous de nos offenses,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2. Rends-nous la joie d’être sauvé, 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    Qu’un esprit nouveau nous soutienne,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3. Ouvre nos lèvres Seigneur,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    Et notre bouche annoncera ta louange,</a:t>
            </a: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xmlns="" val="188669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5452</TotalTime>
  <Words>13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Kyrie : Lave-nous de nos fautes   Prends pitié de nous. (bis)   1. Lave-nous de nos fautes Seigneur,     Purifie-nous de nos offenses,  2. Rends-nous la joie d’être sauvé,      Qu’un esprit nouveau nous soutienne,  3. Ouvre nos lèvres Seigneur,     Et notre bouche annoncera ta louange,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673</cp:revision>
  <cp:lastPrinted>2017-10-06T11:59:14Z</cp:lastPrinted>
  <dcterms:created xsi:type="dcterms:W3CDTF">2009-10-17T16:00:12Z</dcterms:created>
  <dcterms:modified xsi:type="dcterms:W3CDTF">2019-12-11T07:15:44Z</dcterms:modified>
</cp:coreProperties>
</file>