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8"/>
  </p:notesMasterIdLst>
  <p:handoutMasterIdLst>
    <p:handoutMasterId r:id="rId9"/>
  </p:handoutMasterIdLst>
  <p:sldIdLst>
    <p:sldId id="260" r:id="rId4"/>
    <p:sldId id="261" r:id="rId5"/>
    <p:sldId id="262" r:id="rId6"/>
    <p:sldId id="263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14/05/2023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6797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18408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41051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J'étais </a:t>
            </a:r>
            <a:r>
              <a:rPr lang="fr-FR" sz="3200" i="0" dirty="0">
                <a:solidFill>
                  <a:srgbClr val="FFFFFF"/>
                </a:solidFill>
              </a:rPr>
              <a:t>orphelin, seul, abandonné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Perdu </a:t>
            </a:r>
            <a:r>
              <a:rPr lang="fr-FR" sz="3200" i="0" dirty="0">
                <a:solidFill>
                  <a:srgbClr val="FFFFFF"/>
                </a:solidFill>
              </a:rPr>
              <a:t>sans chemin et Ton amour m'a trouvé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Serré </a:t>
            </a:r>
            <a:r>
              <a:rPr lang="fr-FR" sz="3200" i="0" dirty="0">
                <a:solidFill>
                  <a:srgbClr val="FFFFFF"/>
                </a:solidFill>
              </a:rPr>
              <a:t>sur Ton cœur, blotti contre Toi</a:t>
            </a:r>
          </a:p>
          <a:p>
            <a:pPr marL="358775" lvl="0" indent="-358775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Ma </a:t>
            </a:r>
            <a:r>
              <a:rPr lang="fr-FR" sz="3200" i="0" dirty="0">
                <a:solidFill>
                  <a:srgbClr val="FFFFFF"/>
                </a:solidFill>
              </a:rPr>
              <a:t>vie enlacée dans la chaleur de Tes </a:t>
            </a:r>
            <a:r>
              <a:rPr lang="fr-FR" sz="3200" i="0" dirty="0" smtClean="0">
                <a:solidFill>
                  <a:srgbClr val="FFFFFF"/>
                </a:solidFill>
              </a:rPr>
              <a:t>bras</a:t>
            </a:r>
          </a:p>
          <a:p>
            <a:pPr marL="358775" lvl="0" indent="-358775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Il guérit, restaure, rend vivants les morts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Mon plus grand trésor,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C'est l'amour de notre Père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Ô Feu qui dévore, baptise-moi encore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Esprit, âme et corps,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l'amour de notre </a:t>
            </a:r>
            <a:r>
              <a:rPr lang="fr-FR" sz="3200" b="1" dirty="0" smtClean="0">
                <a:solidFill>
                  <a:srgbClr val="FFFF00"/>
                </a:solidFill>
              </a:rPr>
              <a:t>Père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Offertoire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34963">
              <a:buFont typeface="+mj-lt"/>
              <a:buAutoNum type="arabicPeriod" startAt="2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J'étais </a:t>
            </a:r>
            <a:r>
              <a:rPr lang="fr-FR" sz="3200" i="0" dirty="0">
                <a:solidFill>
                  <a:srgbClr val="FFFFFF"/>
                </a:solidFill>
              </a:rPr>
              <a:t>orphelin, Tu m'as adopté</a:t>
            </a:r>
          </a:p>
          <a:p>
            <a:pPr marL="334963" lvl="1" indent="-334963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Saisi </a:t>
            </a:r>
            <a:r>
              <a:rPr lang="fr-FR" sz="3200" i="0" dirty="0">
                <a:solidFill>
                  <a:srgbClr val="FFFFFF"/>
                </a:solidFill>
              </a:rPr>
              <a:t>par Ta main, Tu m'as donné un foyer</a:t>
            </a:r>
          </a:p>
          <a:p>
            <a:pPr marL="334963" lvl="1" indent="-334963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De </a:t>
            </a:r>
            <a:r>
              <a:rPr lang="fr-FR" sz="3200" i="0" dirty="0">
                <a:solidFill>
                  <a:srgbClr val="FFFFFF"/>
                </a:solidFill>
              </a:rPr>
              <a:t>nouveaux vêtements, une bague au doigt</a:t>
            </a:r>
          </a:p>
          <a:p>
            <a:pPr marL="334963" lvl="1" indent="-334963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Tu </a:t>
            </a:r>
            <a:r>
              <a:rPr lang="fr-FR" sz="3200" i="0" dirty="0">
                <a:solidFill>
                  <a:srgbClr val="FFFFFF"/>
                </a:solidFill>
              </a:rPr>
              <a:t>transformes les mendiants en enfants du Roi des rois</a:t>
            </a:r>
          </a:p>
          <a:p>
            <a:pPr marL="358775" lvl="0" indent="-358775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Il guérit, restaure, rend vivants les morts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Mon plus grand trésor,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C'est l'amour de notre Père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Ô Feu qui dévore, baptise-moi encore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Esprit, âme et corps,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l'amour de notre </a:t>
            </a:r>
            <a:r>
              <a:rPr lang="fr-FR" sz="3200" b="1" dirty="0" smtClean="0">
                <a:solidFill>
                  <a:srgbClr val="FFFF00"/>
                </a:solidFill>
              </a:rPr>
              <a:t>Père    </a:t>
            </a:r>
            <a:r>
              <a:rPr lang="fr-FR" sz="3200" dirty="0" smtClean="0">
                <a:solidFill>
                  <a:srgbClr val="FFFF00"/>
                </a:solidFill>
              </a:rPr>
              <a:t>(bis)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Offertoire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6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812" lvl="0">
              <a:defRPr/>
            </a:pPr>
            <a:r>
              <a:rPr lang="fr-FR" sz="3200" dirty="0">
                <a:solidFill>
                  <a:srgbClr val="FFFFFF"/>
                </a:solidFill>
              </a:rPr>
              <a:t>A Cappella : (sur l’air du refrain)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Ouragan de tendresse, océan de sagesse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Joie jusqu'à l'ivresse, c'est l'amour de notre Père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C'est un lion qui rugit, un torrent qui jaillit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Douceur et furie, c'est l'amour de notre Père</a:t>
            </a:r>
          </a:p>
          <a:p>
            <a:pPr marL="23812" lvl="0">
              <a:defRPr/>
            </a:pPr>
            <a:endParaRPr lang="fr-FR" sz="3200" i="0" dirty="0" smtClean="0">
              <a:solidFill>
                <a:srgbClr val="FFFFFF"/>
              </a:solidFill>
            </a:endParaRPr>
          </a:p>
          <a:p>
            <a:pPr marL="23812" lvl="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Volcan </a:t>
            </a:r>
            <a:r>
              <a:rPr lang="fr-FR" sz="3200" i="0" dirty="0">
                <a:solidFill>
                  <a:srgbClr val="FFFFFF"/>
                </a:solidFill>
              </a:rPr>
              <a:t>de compassion, tempête d'affection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Confiance et passion, c'est l'amour de notre Père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Le Fils venu sur terre, Sa mort les bras ouverts</a:t>
            </a:r>
          </a:p>
          <a:p>
            <a:pPr marL="23812"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Splendeur et mystère, c'est l'amour de notre Père (C'est l'amour de notre Père</a:t>
            </a:r>
            <a:r>
              <a:rPr lang="fr-FR" sz="3200" i="0" dirty="0" smtClean="0">
                <a:solidFill>
                  <a:srgbClr val="FFFFFF"/>
                </a:solidFill>
              </a:rPr>
              <a:t>)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Offertoire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09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</a:t>
            </a:r>
            <a:r>
              <a:rPr lang="fr-FR" sz="3200" b="1" dirty="0">
                <a:solidFill>
                  <a:srgbClr val="FFFF00"/>
                </a:solidFill>
              </a:rPr>
              <a:t>guérit, restaure, rend vivants les morts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Mon plus grand trésor,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C'est l'amour de notre Père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Ô Feu qui dévore, baptise-moi encore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Esprit, âme et corps, </a:t>
            </a:r>
          </a:p>
          <a:p>
            <a:pPr lvl="0"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l'amour de notre </a:t>
            </a:r>
            <a:r>
              <a:rPr lang="fr-FR" sz="3200" b="1" dirty="0" smtClean="0">
                <a:solidFill>
                  <a:srgbClr val="FFFF00"/>
                </a:solidFill>
              </a:rPr>
              <a:t>Père    </a:t>
            </a:r>
            <a:r>
              <a:rPr lang="fr-FR" sz="3200" dirty="0" smtClean="0">
                <a:solidFill>
                  <a:srgbClr val="FFFF00"/>
                </a:solidFill>
              </a:rPr>
              <a:t>(bis)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Offertoire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1723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81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298</Words>
  <Application>Microsoft Office PowerPoint</Application>
  <PresentationFormat>Affichage à l'écran (4:3)</PresentationFormat>
  <Paragraphs>46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675</cp:revision>
  <cp:lastPrinted>2017-10-06T11:59:14Z</cp:lastPrinted>
  <dcterms:created xsi:type="dcterms:W3CDTF">2009-10-17T16:00:12Z</dcterms:created>
  <dcterms:modified xsi:type="dcterms:W3CDTF">2023-05-14T20:50:30Z</dcterms:modified>
</cp:coreProperties>
</file>