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816D3DA-74DC-498D-82C6-45D17F0B2016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527" y="663575"/>
            <a:ext cx="8825235" cy="6149975"/>
          </a:xfrm>
        </p:spPr>
        <p:txBody>
          <a:bodyPr/>
          <a:lstStyle/>
          <a:p>
            <a:pPr lvl="0" algn="l"/>
            <a:r>
              <a:rPr lang="fr-FR" altLang="fr-FR" sz="3200" b="1" dirty="0" smtClean="0">
                <a:solidFill>
                  <a:srgbClr val="FFCC99"/>
                </a:solidFill>
                <a:latin typeface="Arial Narrow" pitchFamily="34" charset="0"/>
              </a:rPr>
              <a:t>Kyrie : de Taizé</a:t>
            </a:r>
            <a:br>
              <a:rPr lang="fr-FR" altLang="fr-FR" sz="32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3000" b="1" dirty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fr-FR" altLang="fr-FR" sz="3000" b="1" dirty="0">
                <a:solidFill>
                  <a:srgbClr val="FF0000"/>
                </a:solidFill>
                <a:latin typeface="Arial Narrow" pitchFamily="34" charset="0"/>
              </a:rPr>
            </a:br>
            <a:r>
              <a:rPr lang="fr-FR" sz="3200" b="1" i="1" dirty="0" smtClean="0">
                <a:solidFill>
                  <a:schemeClr val="bg1"/>
                </a:solidFill>
              </a:rPr>
              <a:t>Kyrie</a:t>
            </a:r>
            <a:r>
              <a:rPr lang="fr-FR" sz="3200" b="1" i="1" dirty="0">
                <a:solidFill>
                  <a:schemeClr val="bg1"/>
                </a:solidFill>
              </a:rPr>
              <a:t>, kyrie eleison </a:t>
            </a:r>
            <a:r>
              <a:rPr lang="fr-FR" sz="3200" dirty="0">
                <a:solidFill>
                  <a:schemeClr val="bg1"/>
                </a:solidFill>
              </a:rPr>
              <a:t> (bis</a:t>
            </a:r>
            <a:r>
              <a:rPr lang="fr-FR" sz="3200" dirty="0" smtClean="0">
                <a:solidFill>
                  <a:schemeClr val="bg1"/>
                </a:solidFill>
              </a:rPr>
              <a:t>)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fr-FR" sz="3200" b="1" i="1" dirty="0" err="1">
                <a:solidFill>
                  <a:schemeClr val="bg1"/>
                </a:solidFill>
              </a:rPr>
              <a:t>Christe</a:t>
            </a:r>
            <a:r>
              <a:rPr lang="fr-FR" sz="3200" b="1" i="1" dirty="0">
                <a:solidFill>
                  <a:schemeClr val="bg1"/>
                </a:solidFill>
              </a:rPr>
              <a:t>, </a:t>
            </a:r>
            <a:r>
              <a:rPr lang="fr-FR" sz="3200" b="1" i="1" dirty="0" err="1">
                <a:solidFill>
                  <a:schemeClr val="bg1"/>
                </a:solidFill>
              </a:rPr>
              <a:t>Christe</a:t>
            </a:r>
            <a:r>
              <a:rPr lang="fr-FR" sz="3200" b="1" i="1" dirty="0">
                <a:solidFill>
                  <a:schemeClr val="bg1"/>
                </a:solidFill>
              </a:rPr>
              <a:t> eleison</a:t>
            </a:r>
            <a:r>
              <a:rPr lang="fr-FR" sz="3200" dirty="0">
                <a:solidFill>
                  <a:schemeClr val="bg1"/>
                </a:solidFill>
              </a:rPr>
              <a:t>. (bis</a:t>
            </a:r>
            <a:r>
              <a:rPr lang="fr-FR" sz="3200" dirty="0" smtClean="0">
                <a:solidFill>
                  <a:schemeClr val="bg1"/>
                </a:solidFill>
              </a:rPr>
              <a:t>)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fr-FR" sz="3200" b="1" i="1" dirty="0">
                <a:solidFill>
                  <a:schemeClr val="bg1"/>
                </a:solidFill>
              </a:rPr>
              <a:t>Kyrie, kyrie eleison </a:t>
            </a:r>
            <a:r>
              <a:rPr lang="fr-FR" sz="3200" dirty="0">
                <a:solidFill>
                  <a:schemeClr val="bg1"/>
                </a:solidFill>
              </a:rPr>
              <a:t> (bis)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036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xmlns="" val="130192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11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Kyrie : de Taizé  Kyrie, kyrie eleison  (bis)  Christe, Christe eleison. (bis)  Kyrie, kyrie eleison  (bis)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689</cp:revision>
  <cp:lastPrinted>2017-10-06T11:59:14Z</cp:lastPrinted>
  <dcterms:created xsi:type="dcterms:W3CDTF">2009-10-17T16:00:12Z</dcterms:created>
  <dcterms:modified xsi:type="dcterms:W3CDTF">2019-12-26T22:37:26Z</dcterms:modified>
</cp:coreProperties>
</file>