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53" r:id="rId2"/>
    <p:sldId id="654" r:id="rId3"/>
    <p:sldId id="65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2316" y="-1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04/02/2019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449263" indent="-449263">
              <a:spcBef>
                <a:spcPts val="0"/>
              </a:spcBef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Kyrie : Messe de Saint François Xavier</a:t>
            </a:r>
          </a:p>
          <a:p>
            <a:pPr marL="449263" indent="-449263">
              <a:spcBef>
                <a:spcPts val="0"/>
              </a:spcBef>
            </a:pPr>
            <a:endParaRPr lang="fr-FR" altLang="fr-FR" sz="3600" b="1" dirty="0" smtClean="0">
              <a:solidFill>
                <a:srgbClr val="FFCC99"/>
              </a:solidFill>
              <a:latin typeface="Arial Narrow" pitchFamily="34" charset="0"/>
            </a:endParaRPr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1/ Pardonne-moi, Seigneur, j'ai renié ton nom</a:t>
            </a:r>
            <a:br>
              <a:rPr lang="fr-FR" dirty="0" smtClean="0"/>
            </a:br>
            <a:r>
              <a:rPr lang="fr-FR" dirty="0" smtClean="0"/>
              <a:t>Pardonne-moi, Seigneur j'ai quitté ta maison</a:t>
            </a:r>
            <a:br>
              <a:rPr lang="fr-FR" dirty="0" smtClean="0"/>
            </a:br>
            <a:r>
              <a:rPr lang="fr-FR" dirty="0" smtClean="0"/>
              <a:t>J'ai voulu posséder sans attendre ton don</a:t>
            </a:r>
            <a:br>
              <a:rPr lang="fr-FR" dirty="0" smtClean="0"/>
            </a:br>
            <a:r>
              <a:rPr lang="fr-FR" dirty="0" smtClean="0"/>
              <a:t>Pardonne-moi et purifie mon cœur.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 smtClean="0"/>
          </a:p>
          <a:p>
            <a:pPr marL="449263" indent="-449263">
              <a:spcBef>
                <a:spcPts val="0"/>
              </a:spcBef>
            </a:pPr>
            <a:r>
              <a:rPr lang="fr-FR" sz="3600" b="1" i="1" dirty="0" smtClean="0">
                <a:solidFill>
                  <a:srgbClr val="92D050"/>
                </a:solidFill>
              </a:rPr>
              <a:t>Kyrie </a:t>
            </a:r>
            <a:r>
              <a:rPr lang="fr-FR" sz="3600" b="1" i="1" dirty="0" err="1" smtClean="0">
                <a:solidFill>
                  <a:srgbClr val="92D050"/>
                </a:solidFill>
              </a:rPr>
              <a:t>Eleison</a:t>
            </a:r>
            <a:r>
              <a:rPr lang="fr-FR" sz="3600" b="1" i="1" dirty="0" smtClean="0">
                <a:solidFill>
                  <a:srgbClr val="92D050"/>
                </a:solidFill>
              </a:rPr>
              <a:t>, Kyrie </a:t>
            </a:r>
            <a:r>
              <a:rPr lang="fr-FR" sz="3600" b="1" i="1" dirty="0" err="1" smtClean="0">
                <a:solidFill>
                  <a:srgbClr val="92D050"/>
                </a:solidFill>
              </a:rPr>
              <a:t>Eleison</a:t>
            </a:r>
            <a:r>
              <a:rPr lang="fr-FR" sz="3600" b="1" i="1" dirty="0" smtClean="0">
                <a:solidFill>
                  <a:srgbClr val="92D050"/>
                </a:solidFill>
              </a:rPr>
              <a:t> (bis)</a:t>
            </a: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449263" indent="-449263">
              <a:spcBef>
                <a:spcPts val="0"/>
              </a:spcBef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Kyrie : Messe de Saint François Xavier</a:t>
            </a:r>
          </a:p>
          <a:p>
            <a:pPr marL="449263" indent="-449263">
              <a:spcBef>
                <a:spcPts val="0"/>
              </a:spcBef>
            </a:pPr>
            <a:endParaRPr lang="fr-FR" dirty="0" smtClean="0"/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2/	Pardonne-moi, Seigneur, J'ai suivi d'autres 								dieux</a:t>
            </a:r>
            <a:br>
              <a:rPr lang="fr-FR" dirty="0" smtClean="0"/>
            </a:br>
            <a:r>
              <a:rPr lang="fr-FR" dirty="0" smtClean="0"/>
              <a:t>Pardonne-moi, Seigneur, J'ai détourné les 									yeux </a:t>
            </a:r>
            <a:br>
              <a:rPr lang="fr-FR" dirty="0" smtClean="0"/>
            </a:br>
            <a:r>
              <a:rPr lang="fr-FR" dirty="0" smtClean="0"/>
              <a:t>J'ai choisi loin de toi la richesse et l'honneur</a:t>
            </a:r>
            <a:br>
              <a:rPr lang="fr-FR" dirty="0" smtClean="0"/>
            </a:br>
            <a:r>
              <a:rPr lang="fr-FR" dirty="0" smtClean="0"/>
              <a:t>Pardonne-moi et purifie mon cœur.</a:t>
            </a:r>
            <a:br>
              <a:rPr lang="fr-FR" dirty="0" smtClean="0"/>
            </a:br>
            <a:endParaRPr lang="fr-FR" dirty="0" smtClean="0"/>
          </a:p>
          <a:p>
            <a:pPr marL="449263" indent="-449263">
              <a:spcBef>
                <a:spcPts val="0"/>
              </a:spcBef>
            </a:pPr>
            <a:r>
              <a:rPr lang="fr-FR" sz="3600" b="1" i="1" dirty="0" err="1" smtClean="0">
                <a:solidFill>
                  <a:srgbClr val="92D050"/>
                </a:solidFill>
              </a:rPr>
              <a:t>Christe</a:t>
            </a:r>
            <a:r>
              <a:rPr lang="fr-FR" sz="3600" b="1" i="1" dirty="0" smtClean="0">
                <a:solidFill>
                  <a:srgbClr val="92D050"/>
                </a:solidFill>
              </a:rPr>
              <a:t> </a:t>
            </a:r>
            <a:r>
              <a:rPr lang="fr-FR" sz="3600" b="1" i="1" dirty="0" err="1" smtClean="0">
                <a:solidFill>
                  <a:srgbClr val="92D050"/>
                </a:solidFill>
              </a:rPr>
              <a:t>Eleison,Christe</a:t>
            </a:r>
            <a:r>
              <a:rPr lang="fr-FR" sz="3600" b="1" i="1" dirty="0" smtClean="0">
                <a:solidFill>
                  <a:srgbClr val="92D050"/>
                </a:solidFill>
              </a:rPr>
              <a:t> </a:t>
            </a:r>
            <a:r>
              <a:rPr lang="fr-FR" sz="3600" b="1" i="1" dirty="0" err="1" smtClean="0">
                <a:solidFill>
                  <a:srgbClr val="92D050"/>
                </a:solidFill>
              </a:rPr>
              <a:t>Eleison</a:t>
            </a:r>
            <a:r>
              <a:rPr lang="fr-FR" sz="3600" b="1" i="1" dirty="0" smtClean="0">
                <a:solidFill>
                  <a:srgbClr val="92D050"/>
                </a:solidFill>
              </a:rPr>
              <a:t> (bis)</a:t>
            </a:r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449263" indent="-449263">
              <a:spcBef>
                <a:spcPts val="0"/>
              </a:spcBef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Kyrie : Messe de Saint François Xavier</a:t>
            </a:r>
          </a:p>
          <a:p>
            <a:pPr marL="449263" indent="-449263">
              <a:spcBef>
                <a:spcPts val="0"/>
              </a:spcBef>
            </a:pPr>
            <a:endParaRPr lang="fr-FR" dirty="0" smtClean="0"/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3/	Pardonne-moi, Seigneur, Je n'ai pas su aimer</a:t>
            </a:r>
            <a:br>
              <a:rPr lang="fr-FR" dirty="0" smtClean="0"/>
            </a:br>
            <a:r>
              <a:rPr lang="fr-FR" dirty="0" smtClean="0"/>
              <a:t>Pardonne-moi, Seigneur, je me suis dérobé</a:t>
            </a:r>
            <a:br>
              <a:rPr lang="fr-FR" dirty="0" smtClean="0"/>
            </a:br>
            <a:r>
              <a:rPr lang="fr-FR" dirty="0" smtClean="0"/>
              <a:t>Je ne suis pas resté le gardien de mon frère</a:t>
            </a:r>
            <a:br>
              <a:rPr lang="fr-FR" dirty="0" smtClean="0"/>
            </a:br>
            <a:r>
              <a:rPr lang="fr-FR" dirty="0" smtClean="0"/>
              <a:t>Pardonne-moi et purifie mon cœur.</a:t>
            </a:r>
          </a:p>
          <a:p>
            <a:pPr marL="449263" indent="-449263">
              <a:spcBef>
                <a:spcPts val="0"/>
              </a:spcBef>
            </a:pPr>
            <a:endParaRPr lang="fr-FR" sz="3600" b="1" i="1" dirty="0" smtClean="0">
              <a:solidFill>
                <a:srgbClr val="92D050"/>
              </a:solidFill>
            </a:endParaRPr>
          </a:p>
          <a:p>
            <a:pPr marL="449263" indent="-449263">
              <a:spcBef>
                <a:spcPts val="0"/>
              </a:spcBef>
            </a:pPr>
            <a:r>
              <a:rPr lang="fr-FR" sz="3600" b="1" i="1">
                <a:solidFill>
                  <a:srgbClr val="92D050"/>
                </a:solidFill>
              </a:rPr>
              <a:t>Kyrie Eleison, Kyrie Eleison (bis)</a:t>
            </a:r>
            <a:endParaRPr lang="fr-F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5444</TotalTime>
  <Words>53</Words>
  <Application>Microsoft Office PowerPoint</Application>
  <PresentationFormat>Affichage à l'écran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l’Accueil -&gt; Prière pénitentielle</vt:lpstr>
      <vt:lpstr>Liturgie de l’Accueil -&gt; Prière pénitentielle</vt:lpstr>
      <vt:lpstr>Liturgie de l’Accueil -&gt; Prière pénitentielle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664</cp:revision>
  <cp:lastPrinted>2017-10-06T11:59:14Z</cp:lastPrinted>
  <dcterms:created xsi:type="dcterms:W3CDTF">2009-10-17T16:00:12Z</dcterms:created>
  <dcterms:modified xsi:type="dcterms:W3CDTF">2019-02-04T15:19:44Z</dcterms:modified>
</cp:coreProperties>
</file>