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16D3DA-74DC-498D-82C6-45D17F0B201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val="772203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2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763" y="663575"/>
            <a:ext cx="9144000" cy="5429721"/>
          </a:xfrm>
        </p:spPr>
        <p:txBody>
          <a:bodyPr/>
          <a:lstStyle/>
          <a:p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Kyrie : </a:t>
            </a: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Messe de San Lorenzo</a:t>
            </a:r>
            <a:r>
              <a:rPr lang="fr-FR" altLang="fr-FR" b="1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fr-FR" altLang="fr-FR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fr-FR" altLang="fr-FR" b="1" i="1" dirty="0" smtClean="0">
                <a:solidFill>
                  <a:srgbClr val="FFFF00"/>
                </a:solidFill>
              </a:rPr>
              <a:t/>
            </a:r>
            <a:br>
              <a:rPr lang="fr-FR" altLang="fr-FR" b="1" i="1" dirty="0" smtClean="0">
                <a:solidFill>
                  <a:srgbClr val="FFFF00"/>
                </a:solidFill>
              </a:rPr>
            </a:br>
            <a:r>
              <a:rPr lang="fr-FR" altLang="fr-FR" dirty="0" smtClean="0"/>
              <a:t>1/ Kyrie </a:t>
            </a:r>
            <a:r>
              <a:rPr lang="fr-FR" altLang="fr-FR" dirty="0"/>
              <a:t>eleison, Kyrie eleison, Kyrie </a:t>
            </a:r>
            <a:r>
              <a:rPr lang="fr-FR" altLang="fr-FR" dirty="0" smtClean="0"/>
              <a:t>eleison</a:t>
            </a:r>
            <a:br>
              <a:rPr lang="fr-FR" altLang="fr-FR" dirty="0" smtClean="0"/>
            </a:br>
            <a:r>
              <a:rPr lang="fr-FR" altLang="fr-FR" i="1" dirty="0" smtClean="0"/>
              <a:t>(Seigneur Prends pitié)</a:t>
            </a:r>
            <a:br>
              <a:rPr lang="fr-FR" altLang="fr-FR" i="1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>2/ </a:t>
            </a:r>
            <a:r>
              <a:rPr lang="fr-FR" altLang="fr-FR" dirty="0" err="1" smtClean="0"/>
              <a:t>Christe</a:t>
            </a:r>
            <a:r>
              <a:rPr lang="fr-FR" altLang="fr-FR" dirty="0" smtClean="0"/>
              <a:t> </a:t>
            </a:r>
            <a:r>
              <a:rPr lang="fr-FR" altLang="fr-FR" dirty="0"/>
              <a:t>eleison, </a:t>
            </a:r>
            <a:r>
              <a:rPr lang="fr-FR" altLang="fr-FR" dirty="0" err="1"/>
              <a:t>Christe</a:t>
            </a:r>
            <a:r>
              <a:rPr lang="fr-FR" altLang="fr-FR" dirty="0"/>
              <a:t> eleison, </a:t>
            </a:r>
            <a:r>
              <a:rPr lang="fr-FR" altLang="fr-FR" dirty="0" err="1"/>
              <a:t>Christe</a:t>
            </a:r>
            <a:r>
              <a:rPr lang="fr-FR" altLang="fr-FR" dirty="0"/>
              <a:t> </a:t>
            </a:r>
            <a:r>
              <a:rPr lang="fr-FR" altLang="fr-FR" dirty="0" smtClean="0"/>
              <a:t>eleison</a:t>
            </a:r>
            <a:br>
              <a:rPr lang="fr-FR" altLang="fr-FR" dirty="0" smtClean="0"/>
            </a:br>
            <a:r>
              <a:rPr lang="fr-FR" altLang="fr-FR" i="1" dirty="0" smtClean="0"/>
              <a:t>(Christ prends pitié)</a:t>
            </a:r>
            <a:br>
              <a:rPr lang="fr-FR" altLang="fr-FR" i="1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>3/ Kyrie </a:t>
            </a:r>
            <a:r>
              <a:rPr lang="fr-FR" altLang="fr-FR" dirty="0"/>
              <a:t>eleison, Kyrie eleison, Kyrie </a:t>
            </a:r>
            <a:r>
              <a:rPr lang="fr-FR" altLang="fr-FR" dirty="0" smtClean="0"/>
              <a:t>eleison</a:t>
            </a:r>
            <a:br>
              <a:rPr lang="fr-FR" altLang="fr-FR" dirty="0" smtClean="0"/>
            </a:br>
            <a:r>
              <a:rPr lang="fr-FR" altLang="fr-FR" i="1" dirty="0" smtClean="0"/>
              <a:t>(Seigneur prends pitié)</a:t>
            </a:r>
            <a:endParaRPr lang="fr-FR" altLang="fr-FR" sz="2900" b="1" i="1" dirty="0" smtClean="0">
              <a:solidFill>
                <a:schemeClr val="bg1"/>
              </a:solidFill>
            </a:endParaRPr>
          </a:p>
        </p:txBody>
      </p:sp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539750" y="0"/>
            <a:ext cx="8496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Prière pénitentielle</a:t>
            </a:r>
          </a:p>
        </p:txBody>
      </p:sp>
    </p:spTree>
    <p:extLst>
      <p:ext uri="{BB962C8B-B14F-4D97-AF65-F5344CB8AC3E}">
        <p14:creationId xmlns:p14="http://schemas.microsoft.com/office/powerpoint/2010/main" val="10251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67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Comic Sans MS</vt:lpstr>
      <vt:lpstr>Modèle par défaut</vt:lpstr>
      <vt:lpstr>Kyrie : Messe de San Lorenzo  1/ Kyrie eleison, Kyrie eleison, Kyrie eleison (Seigneur Prends pitié)  2/ Christe eleison, Christe eleison, Christe eleison (Christ prends pitié)  3/ Kyrie eleison, Kyrie eleison, Kyrie eleison (Seigneur prends pitié)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665</cp:revision>
  <cp:lastPrinted>2017-10-06T11:59:14Z</cp:lastPrinted>
  <dcterms:created xsi:type="dcterms:W3CDTF">2009-10-17T16:00:12Z</dcterms:created>
  <dcterms:modified xsi:type="dcterms:W3CDTF">2023-01-02T10:44:18Z</dcterms:modified>
</cp:coreProperties>
</file>