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43977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992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0436" y="562723"/>
            <a:ext cx="9144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lvl="0" indent="-449263"/>
            <a:r>
              <a:rPr lang="en-US" sz="3200" b="1" i="0" dirty="0">
                <a:solidFill>
                  <a:srgbClr val="FFFF00"/>
                </a:solidFill>
              </a:rPr>
              <a:t>Jesus, </a:t>
            </a:r>
            <a:r>
              <a:rPr lang="en-US" sz="3200" b="1" i="0" dirty="0" smtClean="0">
                <a:solidFill>
                  <a:srgbClr val="FFFF00"/>
                </a:solidFill>
              </a:rPr>
              <a:t>remember me </a:t>
            </a:r>
          </a:p>
          <a:p>
            <a:pPr marL="449263" lvl="0" indent="-449263"/>
            <a:r>
              <a:rPr lang="en-US" sz="3200" b="1" i="0" dirty="0" smtClean="0">
                <a:solidFill>
                  <a:srgbClr val="FFFF00"/>
                </a:solidFill>
              </a:rPr>
              <a:t>When </a:t>
            </a:r>
            <a:r>
              <a:rPr lang="en-US" sz="3200" b="1" i="0" dirty="0">
                <a:solidFill>
                  <a:srgbClr val="FFFF00"/>
                </a:solidFill>
              </a:rPr>
              <a:t>you come into your </a:t>
            </a:r>
            <a:r>
              <a:rPr lang="en-US" sz="3200" b="1" i="0" dirty="0" smtClean="0">
                <a:solidFill>
                  <a:srgbClr val="FFFF00"/>
                </a:solidFill>
              </a:rPr>
              <a:t>kingdom</a:t>
            </a:r>
            <a:r>
              <a:rPr lang="en-US" sz="3200" i="0" dirty="0" smtClean="0">
                <a:solidFill>
                  <a:srgbClr val="FFFF00"/>
                </a:solidFill>
              </a:rPr>
              <a:t> (</a:t>
            </a:r>
            <a:r>
              <a:rPr lang="en-US" sz="3200" i="0" dirty="0" err="1" smtClean="0">
                <a:solidFill>
                  <a:srgbClr val="FFFF00"/>
                </a:solidFill>
              </a:rPr>
              <a:t>bis</a:t>
            </a:r>
            <a:r>
              <a:rPr lang="en-US" sz="3200" i="0" dirty="0" smtClean="0">
                <a:solidFill>
                  <a:srgbClr val="FFFF00"/>
                </a:solidFill>
              </a:rPr>
              <a:t>)</a:t>
            </a:r>
          </a:p>
          <a:p>
            <a:pPr marL="449263" indent="-449263"/>
            <a:r>
              <a:rPr lang="fr-FR" sz="3200" i="0" dirty="0">
                <a:solidFill>
                  <a:srgbClr val="FFCCCC"/>
                </a:solidFill>
              </a:rPr>
              <a:t>« Jésus, souviens-toi de moi quand tu viendras dans ton Royaume </a:t>
            </a:r>
            <a:r>
              <a:rPr lang="fr-FR" sz="3200" i="0" dirty="0" smtClean="0">
                <a:solidFill>
                  <a:srgbClr val="FFCCCC"/>
                </a:solidFill>
              </a:rPr>
              <a:t>»</a:t>
            </a:r>
            <a:endParaRPr lang="fr-FR" sz="3200" i="0" dirty="0">
              <a:solidFill>
                <a:srgbClr val="FFCC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40352" y="620688"/>
            <a:ext cx="11937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fr-FR" sz="3200" b="1" dirty="0" smtClean="0">
                <a:solidFill>
                  <a:srgbClr val="ECE0E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Taizé</a:t>
            </a:r>
            <a:endParaRPr lang="en-US" sz="2000" dirty="0">
              <a:solidFill>
                <a:srgbClr val="ECE0E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Résultat de recherche d'images pour &quot;jesus remember me&quot;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39" y="2564904"/>
            <a:ext cx="6273015" cy="429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097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35</Words>
  <Application>Microsoft Office PowerPoint</Application>
  <PresentationFormat>Affichage à l'écran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664</cp:revision>
  <cp:lastPrinted>2017-10-06T11:59:14Z</cp:lastPrinted>
  <dcterms:created xsi:type="dcterms:W3CDTF">2009-10-17T16:00:12Z</dcterms:created>
  <dcterms:modified xsi:type="dcterms:W3CDTF">2019-12-26T15:44:45Z</dcterms:modified>
</cp:coreProperties>
</file>