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098386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817644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817644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4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817644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cs typeface="+mn-cs"/>
              </a:rPr>
              <a:t>Jésus est le chemin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Qui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nous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mène droit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vers le Père,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C’est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Lui qui est la vérité, Il est la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vie !</a:t>
            </a:r>
            <a:endParaRPr lang="fr-FR" sz="3200" dirty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endParaRPr lang="fr-FR" sz="800" dirty="0">
              <a:solidFill>
                <a:srgbClr val="FFFF00"/>
              </a:solidFill>
              <a:cs typeface="+mn-cs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000" i="0" dirty="0">
                <a:solidFill>
                  <a:schemeClr val="bg1"/>
                </a:solidFill>
                <a:cs typeface="+mn-cs"/>
              </a:rPr>
              <a:t>Jamais homme n’a parlé ainsi que celui-là,</a:t>
            </a:r>
            <a:br>
              <a:rPr lang="fr-FR" sz="3000" i="0" dirty="0">
                <a:solidFill>
                  <a:schemeClr val="bg1"/>
                </a:solidFill>
                <a:cs typeface="+mn-cs"/>
              </a:rPr>
            </a:br>
            <a:r>
              <a:rPr lang="fr-FR" sz="3000" i="0" dirty="0">
                <a:solidFill>
                  <a:schemeClr val="bg1"/>
                </a:solidFill>
                <a:cs typeface="+mn-cs"/>
              </a:rPr>
              <a:t>Non personne ne peut faire les signes qu’il accomplit,</a:t>
            </a:r>
            <a:br>
              <a:rPr lang="fr-FR" sz="3000" i="0" dirty="0">
                <a:solidFill>
                  <a:schemeClr val="bg1"/>
                </a:solidFill>
                <a:cs typeface="+mn-cs"/>
              </a:rPr>
            </a:br>
            <a:r>
              <a:rPr lang="fr-FR" sz="3000" i="0" dirty="0">
                <a:solidFill>
                  <a:schemeClr val="bg1"/>
                </a:solidFill>
                <a:cs typeface="+mn-cs"/>
              </a:rPr>
              <a:t>Dieu est avec </a:t>
            </a:r>
            <a:r>
              <a:rPr lang="fr-FR" sz="3000" i="0" dirty="0" smtClean="0">
                <a:solidFill>
                  <a:schemeClr val="bg1"/>
                </a:solidFill>
                <a:cs typeface="+mn-cs"/>
              </a:rPr>
              <a:t>lui !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fr-FR" sz="3000" i="0" dirty="0" smtClean="0">
              <a:solidFill>
                <a:schemeClr val="bg1"/>
              </a:solidFill>
              <a:cs typeface="+mn-cs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000" i="0" dirty="0" smtClean="0">
                <a:solidFill>
                  <a:schemeClr val="bg1"/>
                </a:solidFill>
                <a:cs typeface="+mn-cs"/>
              </a:rPr>
              <a:t>Jean-Baptiste nous a dit : « Voici l´Agneau de Dieu »,</a:t>
            </a:r>
            <a:br>
              <a:rPr lang="fr-FR" sz="3000" i="0" dirty="0" smtClean="0">
                <a:solidFill>
                  <a:schemeClr val="bg1"/>
                </a:solidFill>
                <a:cs typeface="+mn-cs"/>
              </a:rPr>
            </a:br>
            <a:r>
              <a:rPr lang="fr-FR" sz="3000" i="0" dirty="0" smtClean="0">
                <a:solidFill>
                  <a:schemeClr val="bg1"/>
                </a:solidFill>
                <a:cs typeface="+mn-cs"/>
              </a:rPr>
              <a:t>Car c´est lui que le Père a marqué de son sceau,</a:t>
            </a:r>
            <a:br>
              <a:rPr lang="fr-FR" sz="3000" i="0" dirty="0" smtClean="0">
                <a:solidFill>
                  <a:schemeClr val="bg1"/>
                </a:solidFill>
                <a:cs typeface="+mn-cs"/>
              </a:rPr>
            </a:br>
            <a:r>
              <a:rPr lang="fr-FR" sz="3000" i="0" dirty="0" smtClean="0">
                <a:solidFill>
                  <a:schemeClr val="bg1"/>
                </a:solidFill>
                <a:cs typeface="+mn-cs"/>
              </a:rPr>
              <a:t>Venez et voyez.</a:t>
            </a:r>
            <a:endParaRPr lang="fr-FR" sz="3000" i="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153774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cs typeface="+mn-cs"/>
              </a:rPr>
              <a:t>Jésus est le chemin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Qui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nous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mène droit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vers le Père,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C’est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Lui qui est la vérité, Il est la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vie !</a:t>
            </a:r>
            <a:endParaRPr lang="fr-FR" sz="3200" dirty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endParaRPr lang="fr-FR" sz="800" dirty="0">
              <a:solidFill>
                <a:srgbClr val="FFFF00"/>
              </a:solidFill>
              <a:cs typeface="+mn-cs"/>
            </a:endParaRPr>
          </a:p>
          <a:p>
            <a:pPr marL="531813" indent="-531813">
              <a:buFontTx/>
              <a:buAutoNum type="arabicPeriod" startAt="3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Celui qui croit en moi a la vie éternelle,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Qui me suit marchera non pas dans les ténèbres,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Mais dans la lumière !</a:t>
            </a:r>
          </a:p>
          <a:p>
            <a:pPr marL="531813" indent="-531813">
              <a:buFontTx/>
              <a:buAutoNum type="arabicPeriod" startAt="3"/>
              <a:defRPr/>
            </a:pPr>
            <a:endParaRPr lang="fr-FR" sz="3000" i="0" dirty="0" smtClean="0">
              <a:solidFill>
                <a:schemeClr val="bg1"/>
              </a:solidFill>
            </a:endParaRPr>
          </a:p>
          <a:p>
            <a:pPr marL="531813" indent="-531813">
              <a:buFontTx/>
              <a:buAutoNum type="arabicPeriod" startAt="3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En </a:t>
            </a:r>
            <a:r>
              <a:rPr lang="fr-FR" sz="3000" i="0" dirty="0">
                <a:solidFill>
                  <a:schemeClr val="bg1"/>
                </a:solidFill>
              </a:rPr>
              <a:t>gardant ma parole, vous serez mes disciples,</a:t>
            </a:r>
            <a:br>
              <a:rPr lang="fr-FR" sz="3000" i="0" dirty="0">
                <a:solidFill>
                  <a:schemeClr val="bg1"/>
                </a:solidFill>
              </a:rPr>
            </a:br>
            <a:r>
              <a:rPr lang="fr-FR" sz="3000" i="0" dirty="0">
                <a:solidFill>
                  <a:schemeClr val="bg1"/>
                </a:solidFill>
              </a:rPr>
              <a:t>Alors, vous connaîtrez vraiment la vérité</a:t>
            </a:r>
            <a:br>
              <a:rPr lang="fr-FR" sz="3000" i="0" dirty="0">
                <a:solidFill>
                  <a:schemeClr val="bg1"/>
                </a:solidFill>
              </a:rPr>
            </a:br>
            <a:r>
              <a:rPr lang="fr-FR" sz="3000" i="0" dirty="0">
                <a:solidFill>
                  <a:schemeClr val="bg1"/>
                </a:solidFill>
              </a:rPr>
              <a:t>Qui vous rendra </a:t>
            </a:r>
            <a:r>
              <a:rPr lang="fr-FR" sz="3000" i="0" dirty="0" smtClean="0">
                <a:solidFill>
                  <a:schemeClr val="bg1"/>
                </a:solidFill>
              </a:rPr>
              <a:t>libres !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325114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cs typeface="+mn-cs"/>
              </a:rPr>
              <a:t>Jésus est le chemin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Qui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nous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mène droit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vers le Père,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C’est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Lui qui est la vérité, Il est la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vie !</a:t>
            </a:r>
            <a:endParaRPr lang="fr-FR" sz="3200" dirty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endParaRPr lang="fr-FR" sz="800" dirty="0">
              <a:solidFill>
                <a:srgbClr val="FFFF00"/>
              </a:solidFill>
              <a:cs typeface="+mn-cs"/>
            </a:endParaRPr>
          </a:p>
          <a:p>
            <a:pPr marL="531813" indent="-531813">
              <a:buFont typeface="+mj-lt"/>
              <a:buAutoNum type="arabicPeriod" startAt="5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Qui ne prend pas sa croix, ne peut suivre mes pas,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Mais qui perdra sa vie pour moi la sauvera,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Marchez à ma suite !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endParaRPr lang="fr-FR" sz="3000" i="0" dirty="0" smtClean="0">
              <a:solidFill>
                <a:schemeClr val="bg1"/>
              </a:solidFill>
            </a:endParaRPr>
          </a:p>
          <a:p>
            <a:pPr marL="531813" indent="-531813">
              <a:buFontTx/>
              <a:buAutoNum type="arabicPeriod" startAt="5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Mon Royaume n´est pas de ce monde ici-bas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Je suis Roi et quiconque est de la vérité,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Écoute ma voix.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xmlns="" val="325114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739775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  <a:cs typeface="+mn-cs"/>
              </a:rPr>
              <a:t>Jésus est le chemin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Qui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nous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mène droit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vers le Père, </a:t>
            </a:r>
            <a:endParaRPr lang="fr-FR" sz="3200" b="1" dirty="0" smtClean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C’est </a:t>
            </a:r>
            <a:r>
              <a:rPr lang="fr-FR" sz="3200" b="1" dirty="0">
                <a:solidFill>
                  <a:srgbClr val="FFFF00"/>
                </a:solidFill>
                <a:cs typeface="+mn-cs"/>
              </a:rPr>
              <a:t>Lui qui est la vérité, Il est la </a:t>
            </a:r>
            <a:r>
              <a:rPr lang="fr-FR" sz="3200" b="1" dirty="0" smtClean="0">
                <a:solidFill>
                  <a:srgbClr val="FFFF00"/>
                </a:solidFill>
                <a:cs typeface="+mn-cs"/>
              </a:rPr>
              <a:t>vie !</a:t>
            </a:r>
            <a:endParaRPr lang="fr-FR" sz="3200" dirty="0">
              <a:solidFill>
                <a:srgbClr val="FFFF00"/>
              </a:solidFill>
              <a:cs typeface="+mn-cs"/>
            </a:endParaRPr>
          </a:p>
          <a:p>
            <a:pPr>
              <a:defRPr/>
            </a:pPr>
            <a:endParaRPr lang="fr-FR" sz="800" dirty="0">
              <a:solidFill>
                <a:srgbClr val="FFFF00"/>
              </a:solidFill>
              <a:cs typeface="+mn-cs"/>
            </a:endParaRPr>
          </a:p>
          <a:p>
            <a:pPr marL="531813" indent="-531813">
              <a:buFont typeface="+mj-lt"/>
              <a:buAutoNum type="arabicPeriod" startAt="7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À nouveau je viendrai, vous prendrai avec moi,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Et du lieu où je vais vous savez le chemin,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Ayez foi en moi.</a:t>
            </a:r>
          </a:p>
          <a:p>
            <a:pPr marL="531813" indent="-531813">
              <a:buFontTx/>
              <a:buAutoNum type="arabicPeriod" startAt="7"/>
              <a:defRPr/>
            </a:pPr>
            <a:endParaRPr lang="fr-FR" sz="3000" i="0" dirty="0" smtClean="0">
              <a:solidFill>
                <a:schemeClr val="bg1"/>
              </a:solidFill>
            </a:endParaRPr>
          </a:p>
          <a:p>
            <a:pPr marL="531813" indent="-531813">
              <a:buFontTx/>
              <a:buAutoNum type="arabicPeriod" startAt="7"/>
              <a:defRPr/>
            </a:pPr>
            <a:r>
              <a:rPr lang="fr-FR" sz="3000" i="0" dirty="0" smtClean="0">
                <a:solidFill>
                  <a:schemeClr val="bg1"/>
                </a:solidFill>
              </a:rPr>
              <a:t>De son sein couleront, oui, des fleuves d´eaux vives,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Recevez l´Esprit Saint pour être dans le monde,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Témoins de l´amour !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Chant d’entrée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5114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5476</TotalTime>
  <Words>165</Words>
  <Application>Microsoft Office PowerPoint</Application>
  <PresentationFormat>Affichage à l'écran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681</cp:revision>
  <cp:lastPrinted>2017-10-06T11:59:14Z</cp:lastPrinted>
  <dcterms:created xsi:type="dcterms:W3CDTF">2009-10-17T16:00:12Z</dcterms:created>
  <dcterms:modified xsi:type="dcterms:W3CDTF">2019-12-29T14:32:12Z</dcterms:modified>
</cp:coreProperties>
</file>