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3"/>
  </p:notesMasterIdLst>
  <p:handoutMasterIdLst>
    <p:handoutMasterId r:id="rId4"/>
  </p:handoutMasterIdLst>
  <p:sldIdLst>
    <p:sldId id="258" r:id="rId2"/>
  </p:sldIdLst>
  <p:sldSz cx="9144000" cy="6858000" type="screen4x3"/>
  <p:notesSz cx="6805613" cy="9944100"/>
  <p:defaultTextStyle>
    <a:defPPr>
      <a:defRPr lang="fr-FR"/>
    </a:defPPr>
    <a:lvl1pPr algn="l" rtl="0" fontAlgn="base">
      <a:spcBef>
        <a:spcPct val="0"/>
      </a:spcBef>
      <a:spcAft>
        <a:spcPct val="0"/>
      </a:spcAft>
      <a:defRPr i="1" kern="1200">
        <a:solidFill>
          <a:schemeClr val="tx1"/>
        </a:solidFill>
        <a:latin typeface="Arial" charset="0"/>
        <a:ea typeface="+mn-ea"/>
        <a:cs typeface="Arial" charset="0"/>
      </a:defRPr>
    </a:lvl1pPr>
    <a:lvl2pPr marL="457200" algn="l" rtl="0" fontAlgn="base">
      <a:spcBef>
        <a:spcPct val="0"/>
      </a:spcBef>
      <a:spcAft>
        <a:spcPct val="0"/>
      </a:spcAft>
      <a:defRPr i="1" kern="1200">
        <a:solidFill>
          <a:schemeClr val="tx1"/>
        </a:solidFill>
        <a:latin typeface="Arial" charset="0"/>
        <a:ea typeface="+mn-ea"/>
        <a:cs typeface="Arial" charset="0"/>
      </a:defRPr>
    </a:lvl2pPr>
    <a:lvl3pPr marL="914400" algn="l" rtl="0" fontAlgn="base">
      <a:spcBef>
        <a:spcPct val="0"/>
      </a:spcBef>
      <a:spcAft>
        <a:spcPct val="0"/>
      </a:spcAft>
      <a:defRPr i="1" kern="1200">
        <a:solidFill>
          <a:schemeClr val="tx1"/>
        </a:solidFill>
        <a:latin typeface="Arial" charset="0"/>
        <a:ea typeface="+mn-ea"/>
        <a:cs typeface="Arial" charset="0"/>
      </a:defRPr>
    </a:lvl3pPr>
    <a:lvl4pPr marL="1371600" algn="l" rtl="0" fontAlgn="base">
      <a:spcBef>
        <a:spcPct val="0"/>
      </a:spcBef>
      <a:spcAft>
        <a:spcPct val="0"/>
      </a:spcAft>
      <a:defRPr i="1" kern="1200">
        <a:solidFill>
          <a:schemeClr val="tx1"/>
        </a:solidFill>
        <a:latin typeface="Arial" charset="0"/>
        <a:ea typeface="+mn-ea"/>
        <a:cs typeface="Arial" charset="0"/>
      </a:defRPr>
    </a:lvl4pPr>
    <a:lvl5pPr marL="1828800" algn="l" rtl="0" fontAlgn="base">
      <a:spcBef>
        <a:spcPct val="0"/>
      </a:spcBef>
      <a:spcAft>
        <a:spcPct val="0"/>
      </a:spcAft>
      <a:defRPr i="1" kern="1200">
        <a:solidFill>
          <a:schemeClr val="tx1"/>
        </a:solidFill>
        <a:latin typeface="Arial" charset="0"/>
        <a:ea typeface="+mn-ea"/>
        <a:cs typeface="Arial" charset="0"/>
      </a:defRPr>
    </a:lvl5pPr>
    <a:lvl6pPr marL="2286000" algn="l" defTabSz="914400" rtl="0" eaLnBrk="1" latinLnBrk="0" hangingPunct="1">
      <a:defRPr i="1" kern="1200">
        <a:solidFill>
          <a:schemeClr val="tx1"/>
        </a:solidFill>
        <a:latin typeface="Arial" charset="0"/>
        <a:ea typeface="+mn-ea"/>
        <a:cs typeface="Arial" charset="0"/>
      </a:defRPr>
    </a:lvl6pPr>
    <a:lvl7pPr marL="2743200" algn="l" defTabSz="914400" rtl="0" eaLnBrk="1" latinLnBrk="0" hangingPunct="1">
      <a:defRPr i="1" kern="1200">
        <a:solidFill>
          <a:schemeClr val="tx1"/>
        </a:solidFill>
        <a:latin typeface="Arial" charset="0"/>
        <a:ea typeface="+mn-ea"/>
        <a:cs typeface="Arial" charset="0"/>
      </a:defRPr>
    </a:lvl7pPr>
    <a:lvl8pPr marL="3200400" algn="l" defTabSz="914400" rtl="0" eaLnBrk="1" latinLnBrk="0" hangingPunct="1">
      <a:defRPr i="1" kern="1200">
        <a:solidFill>
          <a:schemeClr val="tx1"/>
        </a:solidFill>
        <a:latin typeface="Arial" charset="0"/>
        <a:ea typeface="+mn-ea"/>
        <a:cs typeface="Arial" charset="0"/>
      </a:defRPr>
    </a:lvl8pPr>
    <a:lvl9pPr marL="3657600" algn="l" defTabSz="914400" rtl="0" eaLnBrk="1" latinLnBrk="0" hangingPunct="1">
      <a:defRPr i="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CCFF"/>
    <a:srgbClr val="99CCFF"/>
    <a:srgbClr val="FFCCCC"/>
    <a:srgbClr val="FFCC99"/>
    <a:srgbClr val="00FF00"/>
    <a:srgbClr val="CCCCFF"/>
    <a:srgbClr val="00CC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99393" autoAdjust="0"/>
  </p:normalViewPr>
  <p:slideViewPr>
    <p:cSldViewPr>
      <p:cViewPr varScale="1">
        <p:scale>
          <a:sx n="90" d="100"/>
          <a:sy n="90" d="100"/>
        </p:scale>
        <p:origin x="1267"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130" y="-108"/>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cs typeface="+mn-cs"/>
              </a:defRPr>
            </a:lvl1pPr>
          </a:lstStyle>
          <a:p>
            <a:pPr>
              <a:defRPr/>
            </a:pPr>
            <a:endParaRPr lang="fr-FR"/>
          </a:p>
        </p:txBody>
      </p:sp>
      <p:sp>
        <p:nvSpPr>
          <p:cNvPr id="3" name="Espace réservé de la date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cs typeface="+mn-cs"/>
              </a:defRPr>
            </a:lvl1pPr>
          </a:lstStyle>
          <a:p>
            <a:pPr>
              <a:defRPr/>
            </a:pPr>
            <a:fld id="{1B2C5623-138F-453E-8A2F-FA129D937EE1}" type="datetimeFigureOut">
              <a:rPr lang="fr-FR"/>
              <a:pPr>
                <a:defRPr/>
              </a:pPr>
              <a:t>23/12/2020</a:t>
            </a:fld>
            <a:endParaRPr lang="fr-FR"/>
          </a:p>
        </p:txBody>
      </p:sp>
      <p:sp>
        <p:nvSpPr>
          <p:cNvPr id="4" name="Espace réservé du pied de page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cs typeface="+mn-cs"/>
              </a:defRPr>
            </a:lvl1pPr>
          </a:lstStyle>
          <a:p>
            <a:pPr>
              <a:defRPr/>
            </a:pPr>
            <a:endParaRPr lang="fr-FR"/>
          </a:p>
        </p:txBody>
      </p:sp>
      <p:sp>
        <p:nvSpPr>
          <p:cNvPr id="5" name="Espace réservé du numéro de diapositive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cs typeface="+mn-cs"/>
              </a:defRPr>
            </a:lvl1pPr>
          </a:lstStyle>
          <a:p>
            <a:pPr>
              <a:defRPr/>
            </a:pPr>
            <a:fld id="{B4F42A0B-A3A3-4526-AE94-6995EEA9A79F}" type="slidenum">
              <a:rPr lang="fr-FR"/>
              <a:pPr>
                <a:defRPr/>
              </a:pPr>
              <a:t>‹N°›</a:t>
            </a:fld>
            <a:endParaRPr lang="fr-FR"/>
          </a:p>
        </p:txBody>
      </p:sp>
    </p:spTree>
    <p:extLst>
      <p:ext uri="{BB962C8B-B14F-4D97-AF65-F5344CB8AC3E}">
        <p14:creationId xmlns:p14="http://schemas.microsoft.com/office/powerpoint/2010/main" val="746532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cs typeface="+mn-cs"/>
              </a:defRPr>
            </a:lvl1pPr>
          </a:lstStyle>
          <a:p>
            <a:pPr>
              <a:defRPr/>
            </a:pPr>
            <a:endParaRPr lang="fr-FR"/>
          </a:p>
        </p:txBody>
      </p:sp>
      <p:sp>
        <p:nvSpPr>
          <p:cNvPr id="16387" name="Rectangle 3"/>
          <p:cNvSpPr>
            <a:spLocks noGrp="1" noChangeArrowheads="1"/>
          </p:cNvSpPr>
          <p:nvPr>
            <p:ph type="dt" idx="1"/>
          </p:nvPr>
        </p:nvSpPr>
        <p:spPr bwMode="auto">
          <a:xfrm>
            <a:off x="3854939"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cs typeface="+mn-cs"/>
              </a:defRPr>
            </a:lvl1pPr>
          </a:lstStyle>
          <a:p>
            <a:pPr>
              <a:defRPr/>
            </a:pPr>
            <a:endParaRPr lang="fr-FR"/>
          </a:p>
        </p:txBody>
      </p:sp>
      <p:sp>
        <p:nvSpPr>
          <p:cNvPr id="37892"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0562" y="4723448"/>
            <a:ext cx="5444490" cy="4474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6390" name="Rectangle 6"/>
          <p:cNvSpPr>
            <a:spLocks noGrp="1" noChangeArrowheads="1"/>
          </p:cNvSpPr>
          <p:nvPr>
            <p:ph type="ftr" sz="quarter" idx="4"/>
          </p:nvPr>
        </p:nvSpPr>
        <p:spPr bwMode="auto">
          <a:xfrm>
            <a:off x="0"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cs typeface="+mn-cs"/>
              </a:defRPr>
            </a:lvl1pPr>
          </a:lstStyle>
          <a:p>
            <a:pPr>
              <a:defRPr/>
            </a:pPr>
            <a:endParaRPr lang="fr-FR"/>
          </a:p>
        </p:txBody>
      </p:sp>
      <p:sp>
        <p:nvSpPr>
          <p:cNvPr id="16391" name="Rectangle 7"/>
          <p:cNvSpPr>
            <a:spLocks noGrp="1" noChangeArrowheads="1"/>
          </p:cNvSpPr>
          <p:nvPr>
            <p:ph type="sldNum" sz="quarter" idx="5"/>
          </p:nvPr>
        </p:nvSpPr>
        <p:spPr bwMode="auto">
          <a:xfrm>
            <a:off x="3854939"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cs typeface="+mn-cs"/>
              </a:defRPr>
            </a:lvl1pPr>
          </a:lstStyle>
          <a:p>
            <a:pPr>
              <a:defRPr/>
            </a:pPr>
            <a:fld id="{7EE613F4-F660-4A51-BCEA-1D03D6D0A392}" type="slidenum">
              <a:rPr lang="fr-FR"/>
              <a:pPr>
                <a:defRPr/>
              </a:pPr>
              <a:t>‹N°›</a:t>
            </a:fld>
            <a:endParaRPr lang="fr-FR"/>
          </a:p>
        </p:txBody>
      </p:sp>
    </p:spTree>
    <p:extLst>
      <p:ext uri="{BB962C8B-B14F-4D97-AF65-F5344CB8AC3E}">
        <p14:creationId xmlns:p14="http://schemas.microsoft.com/office/powerpoint/2010/main" val="3322052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854939" y="9445169"/>
            <a:ext cx="2949099" cy="497205"/>
          </a:xfrm>
          <a:prstGeom prst="rect">
            <a:avLst/>
          </a:prstGeom>
          <a:noFill/>
          <a:ln w="9525">
            <a:noFill/>
            <a:miter lim="800000"/>
            <a:headEnd/>
            <a:tailEnd/>
          </a:ln>
        </p:spPr>
        <p:txBody>
          <a:bodyPr anchor="b"/>
          <a:lstStyle/>
          <a:p>
            <a:pPr marL="0" marR="0" lvl="0" indent="0" algn="r" defTabSz="914400" rtl="0" eaLnBrk="1" fontAlgn="base" latinLnBrk="0" hangingPunct="1">
              <a:lnSpc>
                <a:spcPct val="100000"/>
              </a:lnSpc>
              <a:spcBef>
                <a:spcPct val="0"/>
              </a:spcBef>
              <a:spcAft>
                <a:spcPct val="0"/>
              </a:spcAft>
              <a:buClrTx/>
              <a:buSzTx/>
              <a:buFontTx/>
              <a:buNone/>
              <a:tabLst/>
              <a:defRPr/>
            </a:pPr>
            <a:fld id="{CBDE1873-5F1F-424A-8E67-71F0D4D2FE34}" type="slidenum">
              <a:rPr kumimoji="0" lang="fr-FR" altLang="fr-FR" sz="1200" b="0" i="0" u="none" strike="noStrike" kern="1200" cap="none" spc="0" normalizeH="0" baseline="0" noProof="0">
                <a:ln>
                  <a:noFill/>
                </a:ln>
                <a:solidFill>
                  <a:srgbClr val="000000"/>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fr-FR" altLang="fr-FR" sz="12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altLang="fr-FR" smtClean="0"/>
          </a:p>
        </p:txBody>
      </p:sp>
    </p:spTree>
    <p:extLst>
      <p:ext uri="{BB962C8B-B14F-4D97-AF65-F5344CB8AC3E}">
        <p14:creationId xmlns:p14="http://schemas.microsoft.com/office/powerpoint/2010/main" val="461874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14348" y="0"/>
            <a:ext cx="7772400" cy="571480"/>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7DDA7C6-EB1F-4409-8E52-C5F7EFAD8CE4}" type="slidenum">
              <a:rPr lang="fr-FR"/>
              <a:pPr>
                <a:defRPr/>
              </a:pPr>
              <a:t>‹N°›</a:t>
            </a:fld>
            <a:endParaRPr lang="fr-FR"/>
          </a:p>
        </p:txBody>
      </p:sp>
    </p:spTree>
    <p:extLst>
      <p:ext uri="{BB962C8B-B14F-4D97-AF65-F5344CB8AC3E}">
        <p14:creationId xmlns:p14="http://schemas.microsoft.com/office/powerpoint/2010/main" val="2706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6F44E737-8318-4BF0-9147-2CAA634895E6}" type="slidenum">
              <a:rPr lang="fr-FR"/>
              <a:pPr>
                <a:defRPr/>
              </a:pPr>
              <a:t>‹N°›</a:t>
            </a:fld>
            <a:endParaRPr lang="fr-FR"/>
          </a:p>
        </p:txBody>
      </p:sp>
    </p:spTree>
    <p:extLst>
      <p:ext uri="{BB962C8B-B14F-4D97-AF65-F5344CB8AC3E}">
        <p14:creationId xmlns:p14="http://schemas.microsoft.com/office/powerpoint/2010/main" val="2303307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CEC7387-6EE4-436A-8620-1754E848C336}" type="slidenum">
              <a:rPr lang="fr-FR"/>
              <a:pPr>
                <a:defRPr/>
              </a:pPr>
              <a:t>‹N°›</a:t>
            </a:fld>
            <a:endParaRPr lang="fr-FR"/>
          </a:p>
        </p:txBody>
      </p:sp>
    </p:spTree>
    <p:extLst>
      <p:ext uri="{BB962C8B-B14F-4D97-AF65-F5344CB8AC3E}">
        <p14:creationId xmlns:p14="http://schemas.microsoft.com/office/powerpoint/2010/main" val="146073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7FFEB789-BFD8-490C-86ED-C1005C6375A6}" type="slidenum">
              <a:rPr lang="fr-FR"/>
              <a:pPr>
                <a:defRPr/>
              </a:pPr>
              <a:t>‹N°›</a:t>
            </a:fld>
            <a:endParaRPr lang="fr-FR"/>
          </a:p>
        </p:txBody>
      </p:sp>
    </p:spTree>
    <p:extLst>
      <p:ext uri="{BB962C8B-B14F-4D97-AF65-F5344CB8AC3E}">
        <p14:creationId xmlns:p14="http://schemas.microsoft.com/office/powerpoint/2010/main" val="205704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73083B94-60A2-462B-AD5D-B3A30D35C42D}" type="slidenum">
              <a:rPr lang="fr-FR"/>
              <a:pPr>
                <a:defRPr/>
              </a:pPr>
              <a:t>‹N°›</a:t>
            </a:fld>
            <a:endParaRPr lang="fr-FR"/>
          </a:p>
        </p:txBody>
      </p:sp>
    </p:spTree>
    <p:extLst>
      <p:ext uri="{BB962C8B-B14F-4D97-AF65-F5344CB8AC3E}">
        <p14:creationId xmlns:p14="http://schemas.microsoft.com/office/powerpoint/2010/main" val="2371109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FA4ED4AD-8BE0-4DD4-8503-055BE133CAE5}" type="slidenum">
              <a:rPr lang="fr-FR"/>
              <a:pPr>
                <a:defRPr/>
              </a:pPr>
              <a:t>‹N°›</a:t>
            </a:fld>
            <a:endParaRPr lang="fr-FR"/>
          </a:p>
        </p:txBody>
      </p:sp>
    </p:spTree>
    <p:extLst>
      <p:ext uri="{BB962C8B-B14F-4D97-AF65-F5344CB8AC3E}">
        <p14:creationId xmlns:p14="http://schemas.microsoft.com/office/powerpoint/2010/main" val="1585562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9DD864BF-6444-4C08-A475-2885EC33E79C}" type="slidenum">
              <a:rPr lang="fr-FR"/>
              <a:pPr>
                <a:defRPr/>
              </a:pPr>
              <a:t>‹N°›</a:t>
            </a:fld>
            <a:endParaRPr lang="fr-FR"/>
          </a:p>
        </p:txBody>
      </p:sp>
    </p:spTree>
    <p:extLst>
      <p:ext uri="{BB962C8B-B14F-4D97-AF65-F5344CB8AC3E}">
        <p14:creationId xmlns:p14="http://schemas.microsoft.com/office/powerpoint/2010/main" val="1215682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E12364AD-C780-40D6-80AE-36C80F258536}" type="slidenum">
              <a:rPr lang="fr-FR"/>
              <a:pPr>
                <a:defRPr/>
              </a:pPr>
              <a:t>‹N°›</a:t>
            </a:fld>
            <a:endParaRPr lang="fr-FR"/>
          </a:p>
        </p:txBody>
      </p:sp>
    </p:spTree>
    <p:extLst>
      <p:ext uri="{BB962C8B-B14F-4D97-AF65-F5344CB8AC3E}">
        <p14:creationId xmlns:p14="http://schemas.microsoft.com/office/powerpoint/2010/main" val="2564026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9B812AC8-BF65-4A6A-BCB1-78828E9D9D0D}" type="slidenum">
              <a:rPr lang="fr-FR"/>
              <a:pPr>
                <a:defRPr/>
              </a:pPr>
              <a:t>‹N°›</a:t>
            </a:fld>
            <a:endParaRPr lang="fr-FR"/>
          </a:p>
        </p:txBody>
      </p:sp>
    </p:spTree>
    <p:extLst>
      <p:ext uri="{BB962C8B-B14F-4D97-AF65-F5344CB8AC3E}">
        <p14:creationId xmlns:p14="http://schemas.microsoft.com/office/powerpoint/2010/main" val="1322311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5604B535-FDB6-472D-A8FF-F49A5677C939}" type="slidenum">
              <a:rPr lang="fr-FR"/>
              <a:pPr>
                <a:defRPr/>
              </a:pPr>
              <a:t>‹N°›</a:t>
            </a:fld>
            <a:endParaRPr lang="fr-FR"/>
          </a:p>
        </p:txBody>
      </p:sp>
    </p:spTree>
    <p:extLst>
      <p:ext uri="{BB962C8B-B14F-4D97-AF65-F5344CB8AC3E}">
        <p14:creationId xmlns:p14="http://schemas.microsoft.com/office/powerpoint/2010/main" val="2561004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93DE1F9B-4EA3-4759-9365-72869AF1AF7F}" type="slidenum">
              <a:rPr lang="fr-FR"/>
              <a:pPr>
                <a:defRPr/>
              </a:pPr>
              <a:t>‹N°›</a:t>
            </a:fld>
            <a:endParaRPr lang="fr-FR"/>
          </a:p>
        </p:txBody>
      </p:sp>
    </p:spTree>
    <p:extLst>
      <p:ext uri="{BB962C8B-B14F-4D97-AF65-F5344CB8AC3E}">
        <p14:creationId xmlns:p14="http://schemas.microsoft.com/office/powerpoint/2010/main" val="1654714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i="0">
                <a:cs typeface="+mn-cs"/>
              </a:defRPr>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0">
                <a:cs typeface="+mn-cs"/>
              </a:defRPr>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cs typeface="+mn-cs"/>
              </a:defRPr>
            </a:lvl1pPr>
          </a:lstStyle>
          <a:p>
            <a:pPr>
              <a:defRPr/>
            </a:pPr>
            <a:fld id="{D40A32AF-632D-455B-8BB4-D4E8EF3F64EA}" type="slidenum">
              <a:rPr lang="fr-FR"/>
              <a:pPr>
                <a:defRPr/>
              </a:pPr>
              <a:t>‹N°›</a:t>
            </a:fld>
            <a:endParaRPr lang="fr-FR"/>
          </a:p>
        </p:txBody>
      </p:sp>
    </p:spTree>
    <p:extLst>
      <p:ext uri="{BB962C8B-B14F-4D97-AF65-F5344CB8AC3E}">
        <p14:creationId xmlns:p14="http://schemas.microsoft.com/office/powerpoint/2010/main" val="1115547111"/>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113278" y="620688"/>
            <a:ext cx="9139242" cy="6150520"/>
          </a:xfrm>
        </p:spPr>
        <p:txBody>
          <a:bodyPr/>
          <a:lstStyle/>
          <a:p>
            <a:pPr lvl="0" algn="l"/>
            <a:r>
              <a:rPr lang="fr-FR" altLang="fr-FR" sz="3200" b="1" dirty="0" smtClean="0">
                <a:solidFill>
                  <a:srgbClr val="99CCFF"/>
                </a:solidFill>
                <a:latin typeface="Arial Narrow" pitchFamily="34" charset="0"/>
              </a:rPr>
              <a:t>Kyrie : Jésus, Berger de toute humanité</a:t>
            </a:r>
            <a:r>
              <a:rPr lang="fr-FR" altLang="fr-FR" sz="3000" b="1" dirty="0" smtClean="0">
                <a:solidFill>
                  <a:srgbClr val="FF0000"/>
                </a:solidFill>
                <a:latin typeface="Arial Narrow" pitchFamily="34" charset="0"/>
              </a:rPr>
              <a:t/>
            </a:r>
            <a:br>
              <a:rPr lang="fr-FR" altLang="fr-FR" sz="3000" b="1" dirty="0" smtClean="0">
                <a:solidFill>
                  <a:srgbClr val="FF0000"/>
                </a:solidFill>
                <a:latin typeface="Arial Narrow" pitchFamily="34" charset="0"/>
              </a:rPr>
            </a:br>
            <a:r>
              <a:rPr lang="fr-FR" sz="1000" b="1" i="1" dirty="0" smtClean="0"/>
              <a:t> </a:t>
            </a:r>
            <a:r>
              <a:rPr lang="fr-FR" altLang="fr-FR" sz="3000" b="1" i="1" dirty="0" smtClean="0">
                <a:solidFill>
                  <a:schemeClr val="bg1"/>
                </a:solidFill>
              </a:rPr>
              <a:t/>
            </a:r>
            <a:br>
              <a:rPr lang="fr-FR" altLang="fr-FR" sz="3000" b="1" i="1" dirty="0" smtClean="0">
                <a:solidFill>
                  <a:schemeClr val="bg1"/>
                </a:solidFill>
              </a:rPr>
            </a:br>
            <a:r>
              <a:rPr lang="fr-FR" altLang="fr-FR" sz="500" b="1" dirty="0" smtClean="0">
                <a:solidFill>
                  <a:schemeClr val="bg1"/>
                </a:solidFill>
                <a:latin typeface="Arial Narrow" pitchFamily="34" charset="0"/>
              </a:rPr>
              <a:t/>
            </a:r>
            <a:br>
              <a:rPr lang="fr-FR" altLang="fr-FR" sz="500" b="1" dirty="0" smtClean="0">
                <a:solidFill>
                  <a:schemeClr val="bg1"/>
                </a:solidFill>
                <a:latin typeface="Arial Narrow" pitchFamily="34" charset="0"/>
              </a:rPr>
            </a:br>
            <a:r>
              <a:rPr lang="fr-FR" altLang="fr-FR" sz="3000" b="1" dirty="0" smtClean="0">
                <a:solidFill>
                  <a:schemeClr val="bg1"/>
                </a:solidFill>
                <a:latin typeface="Arial Narrow" pitchFamily="34" charset="0"/>
              </a:rPr>
              <a:t>1. </a:t>
            </a:r>
            <a:r>
              <a:rPr lang="fr-FR" sz="3000" dirty="0" smtClean="0">
                <a:solidFill>
                  <a:schemeClr val="bg1"/>
                </a:solidFill>
              </a:rPr>
              <a:t>Jésus, Berger de toute humanité,</a:t>
            </a:r>
            <a:br>
              <a:rPr lang="fr-FR" sz="3000" dirty="0" smtClean="0">
                <a:solidFill>
                  <a:schemeClr val="bg1"/>
                </a:solidFill>
              </a:rPr>
            </a:br>
            <a:r>
              <a:rPr lang="fr-FR" sz="3000" dirty="0" smtClean="0">
                <a:solidFill>
                  <a:schemeClr val="bg1"/>
                </a:solidFill>
              </a:rPr>
              <a:t>   Tu es venu chercher ceux qui étaient perdus.</a:t>
            </a:r>
            <a:r>
              <a:rPr lang="fr-FR" sz="2800" dirty="0" smtClean="0">
                <a:solidFill>
                  <a:schemeClr val="bg1"/>
                </a:solidFill>
              </a:rPr>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3200" b="1" i="1" dirty="0" smtClean="0">
                <a:solidFill>
                  <a:srgbClr val="FFFF00"/>
                </a:solidFill>
              </a:rPr>
              <a:t>Prends pitié de nous, fais nous revenir, </a:t>
            </a:r>
            <a:r>
              <a:rPr lang="fr-FR" sz="3200" dirty="0" smtClean="0">
                <a:solidFill>
                  <a:srgbClr val="FFFF00"/>
                </a:solidFill>
              </a:rPr>
              <a:t/>
            </a:r>
            <a:br>
              <a:rPr lang="fr-FR" sz="3200" dirty="0" smtClean="0">
                <a:solidFill>
                  <a:srgbClr val="FFFF00"/>
                </a:solidFill>
              </a:rPr>
            </a:br>
            <a:r>
              <a:rPr lang="fr-FR" sz="3200" b="1" i="1" dirty="0" smtClean="0">
                <a:solidFill>
                  <a:srgbClr val="FFFF00"/>
                </a:solidFill>
              </a:rPr>
              <a:t>Fais nous revenir à Toi, prends pitié de nous.</a:t>
            </a:r>
            <a:r>
              <a:rPr lang="fr-FR" sz="2800" b="1" i="1" dirty="0" smtClean="0">
                <a:solidFill>
                  <a:schemeClr val="bg1"/>
                </a:solidFill>
              </a:rPr>
              <a:t/>
            </a:r>
            <a:br>
              <a:rPr lang="fr-FR" sz="2800" b="1" i="1" dirty="0" smtClean="0">
                <a:solidFill>
                  <a:schemeClr val="bg1"/>
                </a:solidFill>
              </a:rPr>
            </a:br>
            <a:r>
              <a:rPr lang="fr-FR" sz="2800" dirty="0" smtClean="0">
                <a:solidFill>
                  <a:schemeClr val="bg1"/>
                </a:solidFill>
              </a:rPr>
              <a:t/>
            </a:r>
            <a:br>
              <a:rPr lang="fr-FR" sz="2800" dirty="0" smtClean="0">
                <a:solidFill>
                  <a:schemeClr val="bg1"/>
                </a:solidFill>
              </a:rPr>
            </a:br>
            <a:r>
              <a:rPr lang="fr-FR" sz="3000" dirty="0" smtClean="0">
                <a:solidFill>
                  <a:schemeClr val="bg1"/>
                </a:solidFill>
              </a:rPr>
              <a:t>2. Jésus, Berger de toute humanité,</a:t>
            </a:r>
            <a:br>
              <a:rPr lang="fr-FR" sz="3000" dirty="0" smtClean="0">
                <a:solidFill>
                  <a:schemeClr val="bg1"/>
                </a:solidFill>
              </a:rPr>
            </a:br>
            <a:r>
              <a:rPr lang="fr-FR" sz="3000" dirty="0" smtClean="0">
                <a:solidFill>
                  <a:schemeClr val="bg1"/>
                </a:solidFill>
              </a:rPr>
              <a:t>    Tu es venu guérir ceux qui étaient malades.</a:t>
            </a:r>
            <a:r>
              <a:rPr lang="fr-FR" sz="2800" dirty="0" smtClean="0">
                <a:solidFill>
                  <a:schemeClr val="bg1"/>
                </a:solidFill>
              </a:rPr>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3000" dirty="0" smtClean="0">
                <a:solidFill>
                  <a:schemeClr val="bg1"/>
                </a:solidFill>
              </a:rPr>
              <a:t>3. Jésus, Berger de toute humanité,</a:t>
            </a:r>
            <a:br>
              <a:rPr lang="fr-FR" sz="3000" dirty="0" smtClean="0">
                <a:solidFill>
                  <a:schemeClr val="bg1"/>
                </a:solidFill>
              </a:rPr>
            </a:br>
            <a:r>
              <a:rPr lang="fr-FR" sz="3000" dirty="0" smtClean="0">
                <a:solidFill>
                  <a:schemeClr val="bg1"/>
                </a:solidFill>
              </a:rPr>
              <a:t>    Tu es venu sauver ceux qui étaient pécheurs.</a:t>
            </a:r>
            <a:r>
              <a:rPr lang="fr-FR" sz="2800" dirty="0" smtClean="0">
                <a:solidFill>
                  <a:schemeClr val="bg1"/>
                </a:solidFill>
              </a:rPr>
              <a:t/>
            </a:r>
            <a:br>
              <a:rPr lang="fr-FR" sz="2800" dirty="0" smtClean="0">
                <a:solidFill>
                  <a:schemeClr val="bg1"/>
                </a:solidFill>
              </a:rPr>
            </a:br>
            <a:endParaRPr lang="fr-FR" altLang="fr-FR" sz="2900" b="1" i="1" dirty="0" smtClean="0">
              <a:solidFill>
                <a:schemeClr val="bg1"/>
              </a:solidFill>
            </a:endParaRPr>
          </a:p>
        </p:txBody>
      </p:sp>
      <p:sp>
        <p:nvSpPr>
          <p:cNvPr id="6147" name="Text Box 3"/>
          <p:cNvSpPr txBox="1">
            <a:spLocks noChangeArrowheads="1"/>
          </p:cNvSpPr>
          <p:nvPr/>
        </p:nvSpPr>
        <p:spPr bwMode="auto">
          <a:xfrm>
            <a:off x="539552" y="0"/>
            <a:ext cx="8496943" cy="523220"/>
          </a:xfrm>
          <a:prstGeom prst="rect">
            <a:avLst/>
          </a:prstGeom>
          <a:noFill/>
          <a:ln w="9525">
            <a:noFill/>
            <a:miter lim="800000"/>
            <a:headEnd/>
            <a:tailEnd/>
          </a:ln>
        </p:spPr>
        <p:txBody>
          <a:bodyPr wrap="square">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altLang="fr-FR" sz="2800" b="0" i="0" u="none" strike="noStrike" kern="1200" cap="none" spc="0" normalizeH="0" baseline="0" noProof="0" dirty="0">
                <a:ln>
                  <a:noFill/>
                </a:ln>
                <a:solidFill>
                  <a:srgbClr val="00B050"/>
                </a:solidFill>
                <a:effectLst/>
                <a:uLnTx/>
                <a:uFillTx/>
                <a:latin typeface="Comic Sans MS" pitchFamily="66" charset="0"/>
                <a:ea typeface="+mn-ea"/>
                <a:cs typeface="Arial" charset="0"/>
              </a:rPr>
              <a:t>Liturgie de </a:t>
            </a:r>
            <a:r>
              <a:rPr kumimoji="0" lang="fr-FR" altLang="fr-FR" sz="2800" b="0" i="0" u="none" strike="noStrike" kern="1200" cap="none" spc="0" normalizeH="0" baseline="0" noProof="0" dirty="0" smtClean="0">
                <a:ln>
                  <a:noFill/>
                </a:ln>
                <a:solidFill>
                  <a:srgbClr val="00B050"/>
                </a:solidFill>
                <a:effectLst/>
                <a:uLnTx/>
                <a:uFillTx/>
                <a:latin typeface="Comic Sans MS" pitchFamily="66" charset="0"/>
                <a:ea typeface="+mn-ea"/>
                <a:cs typeface="Arial" charset="0"/>
              </a:rPr>
              <a:t>l’Accueil </a:t>
            </a:r>
            <a:r>
              <a:rPr kumimoji="0" lang="fr-FR" altLang="fr-FR" sz="2800" b="0" i="0" u="none" strike="noStrike" kern="1200" cap="none" spc="0" normalizeH="0" baseline="0" noProof="0" dirty="0" smtClean="0">
                <a:ln>
                  <a:noFill/>
                </a:ln>
                <a:solidFill>
                  <a:srgbClr val="FFFF00"/>
                </a:solidFill>
                <a:effectLst/>
                <a:uLnTx/>
                <a:uFillTx/>
                <a:latin typeface="Comic Sans MS" pitchFamily="66" charset="0"/>
                <a:ea typeface="+mn-ea"/>
                <a:cs typeface="Arial" charset="0"/>
              </a:rPr>
              <a:t>-&gt;</a:t>
            </a:r>
            <a:r>
              <a:rPr kumimoji="0" lang="fr-FR" altLang="fr-FR" sz="2800" b="0" i="0" u="none" strike="noStrike" kern="1200" cap="none" spc="0" normalizeH="0" baseline="0" noProof="0" dirty="0" smtClean="0">
                <a:ln>
                  <a:noFill/>
                </a:ln>
                <a:solidFill>
                  <a:srgbClr val="FFFFFF"/>
                </a:solidFill>
                <a:effectLst/>
                <a:uLnTx/>
                <a:uFillTx/>
                <a:latin typeface="Comic Sans MS" pitchFamily="66" charset="0"/>
                <a:ea typeface="+mn-ea"/>
                <a:cs typeface="Arial" charset="0"/>
              </a:rPr>
              <a:t> </a:t>
            </a:r>
            <a:r>
              <a:rPr kumimoji="0" lang="fr-FR" altLang="fr-FR" sz="2800" b="1" i="0" u="none" strike="noStrike" kern="1200" cap="none" spc="0" normalizeH="0" baseline="0" noProof="0" dirty="0" smtClean="0">
                <a:ln>
                  <a:noFill/>
                </a:ln>
                <a:solidFill>
                  <a:srgbClr val="FFFF00"/>
                </a:solidFill>
                <a:effectLst/>
                <a:uLnTx/>
                <a:uFillTx/>
                <a:latin typeface="Comic Sans MS" pitchFamily="66" charset="0"/>
                <a:ea typeface="+mn-ea"/>
                <a:cs typeface="Arial" charset="0"/>
              </a:rPr>
              <a:t>Prière </a:t>
            </a:r>
            <a:r>
              <a:rPr kumimoji="0" lang="fr-FR" altLang="fr-FR" sz="2800" b="1" i="0" u="none" strike="noStrike" kern="1200" cap="none" spc="0" normalizeH="0" baseline="0" noProof="0" dirty="0">
                <a:ln>
                  <a:noFill/>
                </a:ln>
                <a:solidFill>
                  <a:srgbClr val="FFFF00"/>
                </a:solidFill>
                <a:effectLst/>
                <a:uLnTx/>
                <a:uFillTx/>
                <a:latin typeface="Comic Sans MS" pitchFamily="66" charset="0"/>
                <a:ea typeface="+mn-ea"/>
                <a:cs typeface="Arial" charset="0"/>
              </a:rPr>
              <a:t>pénitentielle</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04359" y="5085184"/>
            <a:ext cx="1143000" cy="874426"/>
          </a:xfrm>
          <a:prstGeom prst="roundRect">
            <a:avLst>
              <a:gd name="adj" fmla="val 18561"/>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0254176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5417</TotalTime>
  <Words>107</Words>
  <Application>Microsoft Office PowerPoint</Application>
  <PresentationFormat>Affichage à l'écran (4:3)</PresentationFormat>
  <Paragraphs>3</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Arial Narrow</vt:lpstr>
      <vt:lpstr>Comic Sans MS</vt:lpstr>
      <vt:lpstr>1_Modèle par défaut</vt:lpstr>
      <vt:lpstr>Kyrie : Jésus, Berger de toute humanité    1. Jésus, Berger de toute humanité,    Tu es venu chercher ceux qui étaient perdus.  Prends pitié de nous, fais nous revenir,  Fais nous revenir à Toi, prends pitié de nous.  2. Jésus, Berger de toute humanité,     Tu es venu guérir ceux qui étaient malades.  3. Jésus, Berger de toute humanité,     Tu es venu sauver ceux qui étaient pécheurs.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MANU MARGOT</dc:creator>
  <cp:lastModifiedBy>PPR de l'Eden</cp:lastModifiedBy>
  <cp:revision>663</cp:revision>
  <cp:lastPrinted>2017-10-06T11:59:14Z</cp:lastPrinted>
  <dcterms:created xsi:type="dcterms:W3CDTF">2009-10-17T16:00:12Z</dcterms:created>
  <dcterms:modified xsi:type="dcterms:W3CDTF">2020-12-23T19:34:08Z</dcterms:modified>
</cp:coreProperties>
</file>