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100" d="100"/>
          <a:sy n="100" d="100"/>
        </p:scale>
        <p:origin x="-348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: chant à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Marie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b="1" dirty="0" smtClean="0">
                <a:solidFill>
                  <a:srgbClr val="FFCCFF"/>
                </a:solidFill>
              </a:rPr>
              <a:t>Ave Maria du FRAT:</a:t>
            </a:r>
          </a:p>
          <a:p>
            <a:pPr>
              <a:spcBef>
                <a:spcPts val="0"/>
              </a:spcBef>
              <a:tabLst>
                <a:tab pos="6373813" algn="l"/>
              </a:tabLst>
            </a:pPr>
            <a:r>
              <a:rPr lang="fr-FR" altLang="fr-FR" dirty="0" smtClean="0">
                <a:solidFill>
                  <a:srgbClr val="FFCCFF"/>
                </a:solidFill>
              </a:rPr>
              <a:t>               </a:t>
            </a:r>
            <a:r>
              <a:rPr lang="fr-FR" altLang="fr-FR" dirty="0" smtClean="0">
                <a:solidFill>
                  <a:srgbClr val="99CCFF"/>
                </a:solidFill>
              </a:rPr>
              <a:t>Voix Femmes</a:t>
            </a:r>
            <a:r>
              <a:rPr lang="fr-FR" altLang="fr-FR" b="1" dirty="0" smtClean="0">
                <a:solidFill>
                  <a:srgbClr val="FFCCFF"/>
                </a:solidFill>
              </a:rPr>
              <a:t>	</a:t>
            </a:r>
            <a:r>
              <a:rPr lang="fr-FR" altLang="fr-FR" dirty="0" smtClean="0">
                <a:solidFill>
                  <a:srgbClr val="99CCFF"/>
                </a:solidFill>
              </a:rPr>
              <a:t>Voix hommes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Je vous salue Marie comblée de Grâce. 	</a:t>
            </a:r>
            <a:r>
              <a:rPr lang="fr-FR" altLang="fr-FR" sz="2800" dirty="0" smtClean="0">
                <a:solidFill>
                  <a:srgbClr val="00FF00"/>
                </a:solidFill>
              </a:rPr>
              <a:t>Ave Maria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Le Seigneur est avec nous,	</a:t>
            </a:r>
            <a:r>
              <a:rPr lang="fr-FR" altLang="fr-FR" sz="2800" dirty="0" err="1" smtClean="0">
                <a:solidFill>
                  <a:srgbClr val="00FF00"/>
                </a:solidFill>
              </a:rPr>
              <a:t>Gratia</a:t>
            </a:r>
            <a:r>
              <a:rPr lang="fr-FR" altLang="fr-FR" sz="2800" dirty="0" smtClean="0">
                <a:solidFill>
                  <a:srgbClr val="00FF00"/>
                </a:solidFill>
              </a:rPr>
              <a:t> </a:t>
            </a:r>
            <a:r>
              <a:rPr lang="fr-FR" altLang="fr-FR" sz="2800" dirty="0" err="1" smtClean="0">
                <a:solidFill>
                  <a:srgbClr val="00FF00"/>
                </a:solidFill>
              </a:rPr>
              <a:t>plena</a:t>
            </a:r>
            <a:endParaRPr lang="fr-FR" altLang="fr-FR" sz="2800" dirty="0" smtClean="0">
              <a:solidFill>
                <a:srgbClr val="00FF00"/>
              </a:solidFill>
            </a:endParaRP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Vous êtes bénie entre toutes les femmes 	</a:t>
            </a:r>
            <a:r>
              <a:rPr lang="fr-FR" altLang="fr-FR" sz="2800" dirty="0" err="1" smtClean="0">
                <a:solidFill>
                  <a:srgbClr val="00FF00"/>
                </a:solidFill>
                <a:latin typeface="Arial Narrow" pitchFamily="34" charset="0"/>
              </a:rPr>
              <a:t>Dominus</a:t>
            </a:r>
            <a:r>
              <a:rPr lang="fr-FR" altLang="fr-FR" sz="2800" dirty="0" smtClean="0">
                <a:solidFill>
                  <a:srgbClr val="00FF00"/>
                </a:solidFill>
                <a:latin typeface="Arial Narrow" pitchFamily="34" charset="0"/>
              </a:rPr>
              <a:t> te </a:t>
            </a:r>
            <a:r>
              <a:rPr lang="fr-FR" altLang="fr-FR" sz="2800" dirty="0" smtClean="0">
                <a:solidFill>
                  <a:srgbClr val="00FF00"/>
                </a:solidFill>
                <a:latin typeface="Arial Narrow" pitchFamily="34" charset="0"/>
              </a:rPr>
              <a:t>cum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Et</a:t>
            </a:r>
            <a:r>
              <a:rPr lang="fr-FR" altLang="fr-FR" sz="2800" dirty="0" smtClean="0"/>
              <a:t> Jésus Votre enfant est béni. 	</a:t>
            </a:r>
            <a:r>
              <a:rPr lang="fr-FR" altLang="fr-FR" sz="2800" dirty="0" err="1" smtClean="0">
                <a:solidFill>
                  <a:srgbClr val="00FF00"/>
                </a:solidFill>
              </a:rPr>
              <a:t>Jesu</a:t>
            </a:r>
            <a:endParaRPr lang="fr-FR" altLang="fr-FR" sz="2800" dirty="0" smtClean="0">
              <a:solidFill>
                <a:srgbClr val="00FF00"/>
              </a:solidFill>
            </a:endParaRPr>
          </a:p>
          <a:p>
            <a:pPr>
              <a:spcBef>
                <a:spcPts val="0"/>
              </a:spcBef>
              <a:tabLst>
                <a:tab pos="6632575" algn="l"/>
              </a:tabLst>
            </a:pPr>
            <a:endParaRPr lang="fr-FR" altLang="fr-FR" sz="2800" dirty="0" smtClean="0"/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Sainte Marie Mère de Dieu,	</a:t>
            </a:r>
            <a:r>
              <a:rPr lang="fr-FR" altLang="fr-FR" sz="2800" dirty="0" err="1" smtClean="0">
                <a:solidFill>
                  <a:srgbClr val="00FF00"/>
                </a:solidFill>
              </a:rPr>
              <a:t>Sancta</a:t>
            </a:r>
            <a:r>
              <a:rPr lang="fr-FR" altLang="fr-FR" sz="2800" dirty="0" smtClean="0">
                <a:solidFill>
                  <a:srgbClr val="00FF00"/>
                </a:solidFill>
              </a:rPr>
              <a:t> Maria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Priez pour nous, pauvres pécheurs,	</a:t>
            </a:r>
            <a:r>
              <a:rPr lang="fr-FR" altLang="fr-FR" sz="2800" dirty="0" smtClean="0">
                <a:solidFill>
                  <a:srgbClr val="00FF00"/>
                </a:solidFill>
              </a:rPr>
              <a:t>Mater </a:t>
            </a:r>
            <a:r>
              <a:rPr lang="fr-FR" altLang="fr-FR" sz="2800" dirty="0" smtClean="0">
                <a:solidFill>
                  <a:srgbClr val="00FF00"/>
                </a:solidFill>
              </a:rPr>
              <a:t>Dei</a:t>
            </a:r>
          </a:p>
          <a:p>
            <a:pPr>
              <a:spcBef>
                <a:spcPts val="0"/>
              </a:spcBef>
              <a:tabLst>
                <a:tab pos="6632575" algn="l"/>
              </a:tabLst>
            </a:pPr>
            <a:r>
              <a:rPr lang="fr-FR" altLang="fr-FR" sz="2800" dirty="0" smtClean="0"/>
              <a:t>Maintenant</a:t>
            </a:r>
            <a:r>
              <a:rPr lang="fr-FR" altLang="fr-FR" sz="2800" dirty="0" smtClean="0"/>
              <a:t> et à l'heure de la mort. 	</a:t>
            </a:r>
            <a:r>
              <a:rPr lang="fr-FR" altLang="fr-FR" sz="2800" dirty="0" err="1" smtClean="0">
                <a:solidFill>
                  <a:srgbClr val="00FF00"/>
                </a:solidFill>
              </a:rPr>
              <a:t>Ora</a:t>
            </a:r>
            <a:r>
              <a:rPr lang="fr-FR" altLang="fr-FR" sz="2800" dirty="0" smtClean="0">
                <a:solidFill>
                  <a:srgbClr val="00FF00"/>
                </a:solidFill>
              </a:rPr>
              <a:t> pro </a:t>
            </a:r>
            <a:r>
              <a:rPr lang="fr-FR" altLang="fr-FR" sz="2800" dirty="0" err="1" smtClean="0">
                <a:solidFill>
                  <a:srgbClr val="00FF00"/>
                </a:solidFill>
              </a:rPr>
              <a:t>nobis</a:t>
            </a:r>
            <a:endParaRPr lang="fr-FR" altLang="fr-FR" sz="2800" dirty="0" smtClean="0">
              <a:solidFill>
                <a:srgbClr val="00FF00"/>
              </a:solidFill>
            </a:endParaRPr>
          </a:p>
          <a:p>
            <a:pPr>
              <a:spcBef>
                <a:spcPts val="0"/>
              </a:spcBef>
              <a:tabLst>
                <a:tab pos="7261225" algn="l"/>
              </a:tabLst>
            </a:pPr>
            <a:endParaRPr lang="fr-FR" altLang="fr-FR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tabLst>
                <a:tab pos="7261225" algn="l"/>
              </a:tabLst>
            </a:pPr>
            <a:r>
              <a:rPr lang="fr-FR" altLang="fr-FR" i="1" dirty="0" smtClean="0">
                <a:solidFill>
                  <a:srgbClr val="FFFF00"/>
                </a:solidFill>
              </a:rPr>
              <a:t>Amen </a:t>
            </a:r>
            <a:r>
              <a:rPr lang="fr-FR" altLang="fr-FR" i="1" dirty="0" err="1" smtClean="0">
                <a:solidFill>
                  <a:srgbClr val="FFFF00"/>
                </a:solidFill>
              </a:rPr>
              <a:t>Amen</a:t>
            </a:r>
            <a:r>
              <a:rPr lang="fr-FR" altLang="fr-FR" i="1" dirty="0" smtClean="0">
                <a:solidFill>
                  <a:srgbClr val="FFFF00"/>
                </a:solidFill>
              </a:rPr>
              <a:t> Alléluia</a:t>
            </a:r>
            <a:r>
              <a:rPr lang="fr-FR" altLang="fr-FR" dirty="0" smtClean="0">
                <a:solidFill>
                  <a:srgbClr val="FFFF0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fr-F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15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l’Envoi: chant à Marie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2019-02-03T18:34:09Z</dcterms:modified>
</cp:coreProperties>
</file>