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9" r:id="rId2"/>
    <p:sldId id="270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BE271F-3B5B-485B-B7B5-4B5ACC70105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953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BE271F-3B5B-485B-B7B5-4B5ACC701055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446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936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0" y="836712"/>
            <a:ext cx="9144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1950" lvl="0" indent="-361950">
              <a:defRPr/>
            </a:pPr>
            <a:r>
              <a:rPr lang="fr-FR" sz="3600" i="0" dirty="0" smtClean="0">
                <a:solidFill>
                  <a:srgbClr val="FFFFFF"/>
                </a:solidFill>
              </a:rPr>
              <a:t>1.</a:t>
            </a:r>
            <a:r>
              <a:rPr lang="fr-FR" sz="3200" i="0" dirty="0" smtClean="0">
                <a:solidFill>
                  <a:srgbClr val="FFFFFF"/>
                </a:solidFill>
              </a:rPr>
              <a:t>Je </a:t>
            </a:r>
            <a:r>
              <a:rPr lang="fr-FR" sz="3200" i="0" dirty="0">
                <a:solidFill>
                  <a:srgbClr val="FFFFFF"/>
                </a:solidFill>
              </a:rPr>
              <a:t>vous ai choisis, je vous ai établis</a:t>
            </a:r>
          </a:p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Pour </a:t>
            </a:r>
            <a:r>
              <a:rPr lang="fr-FR" sz="3200" i="0" dirty="0">
                <a:solidFill>
                  <a:srgbClr val="FFFFFF"/>
                </a:solidFill>
              </a:rPr>
              <a:t>que vous alliez et viviez de ma vie.</a:t>
            </a:r>
          </a:p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Demeurez </a:t>
            </a:r>
            <a:r>
              <a:rPr lang="fr-FR" sz="3200" i="0" dirty="0">
                <a:solidFill>
                  <a:srgbClr val="FFFFFF"/>
                </a:solidFill>
              </a:rPr>
              <a:t>en moi, vous porterez du fruit ;</a:t>
            </a:r>
          </a:p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Je </a:t>
            </a:r>
            <a:r>
              <a:rPr lang="fr-FR" sz="3200" i="0" dirty="0">
                <a:solidFill>
                  <a:srgbClr val="FFFFFF"/>
                </a:solidFill>
              </a:rPr>
              <a:t>fais de vous mes frères et mes amis</a:t>
            </a:r>
            <a:r>
              <a:rPr lang="fr-FR" sz="3200" i="0" dirty="0" smtClean="0">
                <a:solidFill>
                  <a:srgbClr val="FFFFFF"/>
                </a:solidFill>
              </a:rPr>
              <a:t>.</a:t>
            </a:r>
          </a:p>
          <a:p>
            <a:pPr marL="361950" lvl="0" indent="-361950">
              <a:defRPr/>
            </a:pPr>
            <a:endParaRPr lang="fr-FR" sz="3200" i="0" dirty="0">
              <a:solidFill>
                <a:srgbClr val="FFFFFF"/>
              </a:solidFill>
            </a:endParaRPr>
          </a:p>
          <a:p>
            <a:pPr marL="361950" lvl="0" indent="-361950">
              <a:defRPr/>
            </a:pPr>
            <a:r>
              <a:rPr lang="fr-FR" sz="3200" i="0" dirty="0">
                <a:solidFill>
                  <a:srgbClr val="FFFFFF"/>
                </a:solidFill>
              </a:rPr>
              <a:t>2.	Contemplez mes mains et mon cœur transpercés ;</a:t>
            </a:r>
          </a:p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Accueillez </a:t>
            </a:r>
            <a:r>
              <a:rPr lang="fr-FR" sz="3200" i="0" dirty="0">
                <a:solidFill>
                  <a:srgbClr val="FFFFFF"/>
                </a:solidFill>
              </a:rPr>
              <a:t>la vie que l´Amour veut donner.</a:t>
            </a:r>
          </a:p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Ayez </a:t>
            </a:r>
            <a:r>
              <a:rPr lang="fr-FR" sz="3200" i="0" dirty="0">
                <a:solidFill>
                  <a:srgbClr val="FFFFFF"/>
                </a:solidFill>
              </a:rPr>
              <a:t>foi en moi, je suis ressuscité,</a:t>
            </a:r>
          </a:p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Et </a:t>
            </a:r>
            <a:r>
              <a:rPr lang="fr-FR" sz="3200" i="0" dirty="0">
                <a:solidFill>
                  <a:srgbClr val="FFFFFF"/>
                </a:solidFill>
              </a:rPr>
              <a:t>bientôt dans la gloire, vous me verrez</a:t>
            </a:r>
            <a:r>
              <a:rPr lang="fr-FR" sz="3200" i="0" dirty="0" smtClean="0">
                <a:solidFill>
                  <a:srgbClr val="FFFFFF"/>
                </a:solidFill>
              </a:rPr>
              <a:t>.</a:t>
            </a:r>
          </a:p>
          <a:p>
            <a:pPr marL="361950" lvl="0" indent="-361950">
              <a:defRPr/>
            </a:pPr>
            <a:endParaRPr lang="fr-FR" sz="1200" i="0" dirty="0">
              <a:solidFill>
                <a:srgbClr val="FFFFFF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 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-&gt; Communion</a:t>
            </a:r>
          </a:p>
        </p:txBody>
      </p:sp>
    </p:spTree>
    <p:extLst>
      <p:ext uri="{BB962C8B-B14F-4D97-AF65-F5344CB8AC3E}">
        <p14:creationId xmlns:p14="http://schemas.microsoft.com/office/powerpoint/2010/main" val="198302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0" y="980728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3</a:t>
            </a:r>
            <a:r>
              <a:rPr lang="fr-FR" sz="3200" i="0" dirty="0">
                <a:solidFill>
                  <a:srgbClr val="FFFFFF"/>
                </a:solidFill>
              </a:rPr>
              <a:t>.	Recevez l´Esprit de puissance et de paix ;</a:t>
            </a:r>
          </a:p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Soyez </a:t>
            </a:r>
            <a:r>
              <a:rPr lang="fr-FR" sz="3200" i="0" dirty="0">
                <a:solidFill>
                  <a:srgbClr val="FFFFFF"/>
                </a:solidFill>
              </a:rPr>
              <a:t>mes témoins, pour vous j´ai tout donné.</a:t>
            </a:r>
          </a:p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Perdez </a:t>
            </a:r>
            <a:r>
              <a:rPr lang="fr-FR" sz="3200" i="0" dirty="0">
                <a:solidFill>
                  <a:srgbClr val="FFFFFF"/>
                </a:solidFill>
              </a:rPr>
              <a:t>votre vie, livrez-vous sans compter ;</a:t>
            </a:r>
          </a:p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Vous </a:t>
            </a:r>
            <a:r>
              <a:rPr lang="fr-FR" sz="3200" i="0" dirty="0">
                <a:solidFill>
                  <a:srgbClr val="FFFFFF"/>
                </a:solidFill>
              </a:rPr>
              <a:t>serez mes disciples, mes bien-aimés </a:t>
            </a:r>
            <a:r>
              <a:rPr lang="fr-FR" sz="3200" i="0" dirty="0" smtClean="0">
                <a:solidFill>
                  <a:srgbClr val="FFFFFF"/>
                </a:solidFill>
              </a:rPr>
              <a:t>!</a:t>
            </a:r>
          </a:p>
          <a:p>
            <a:pPr marL="361950" lvl="0" indent="-361950">
              <a:defRPr/>
            </a:pPr>
            <a:endParaRPr lang="fr-FR" sz="3200" i="0" dirty="0">
              <a:solidFill>
                <a:srgbClr val="FFFFFF"/>
              </a:solidFill>
            </a:endParaRPr>
          </a:p>
          <a:p>
            <a:pPr marL="361950" lvl="0" indent="-361950">
              <a:defRPr/>
            </a:pPr>
            <a:r>
              <a:rPr lang="fr-FR" sz="3200" i="0" dirty="0">
                <a:solidFill>
                  <a:srgbClr val="FFFFFF"/>
                </a:solidFill>
              </a:rPr>
              <a:t>4.	Consolez mon peuple ; je suis son berger.</a:t>
            </a:r>
          </a:p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Donnez-lui </a:t>
            </a:r>
            <a:r>
              <a:rPr lang="fr-FR" sz="3200" i="0" dirty="0">
                <a:solidFill>
                  <a:srgbClr val="FFFFFF"/>
                </a:solidFill>
              </a:rPr>
              <a:t>la joie dont je vous ai comblés.</a:t>
            </a:r>
          </a:p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Ayez </a:t>
            </a:r>
            <a:r>
              <a:rPr lang="fr-FR" sz="3200" i="0" dirty="0">
                <a:solidFill>
                  <a:srgbClr val="FFFFFF"/>
                </a:solidFill>
              </a:rPr>
              <a:t>pour vos frères la tendresse du Père,</a:t>
            </a:r>
          </a:p>
          <a:p>
            <a:pPr marL="361950" lvl="0" indent="-361950"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Demeurez </a:t>
            </a:r>
            <a:r>
              <a:rPr lang="fr-FR" sz="3200" i="0" dirty="0">
                <a:solidFill>
                  <a:srgbClr val="FFFFFF"/>
                </a:solidFill>
              </a:rPr>
              <a:t>près de moi, alors vous vivrez !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Eucharistie </a:t>
            </a:r>
            <a:r>
              <a:rPr kumimoji="0" lang="fr-FR" sz="2800" b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-&gt; Communion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5733256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607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5482</TotalTime>
  <Words>176</Words>
  <Application>Microsoft Office PowerPoint</Application>
  <PresentationFormat>Affichage à l'écran (4:3)</PresentationFormat>
  <Paragraphs>22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François Daireaux</cp:lastModifiedBy>
  <cp:revision>697</cp:revision>
  <cp:lastPrinted>2017-10-06T11:59:14Z</cp:lastPrinted>
  <dcterms:created xsi:type="dcterms:W3CDTF">2009-10-17T16:00:12Z</dcterms:created>
  <dcterms:modified xsi:type="dcterms:W3CDTF">2023-11-12T11:35:46Z</dcterms:modified>
</cp:coreProperties>
</file>