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2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610D25-489B-4429-89E6-174982572037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29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Dieu : </a:t>
            </a:r>
            <a:r>
              <a:rPr lang="fr-FR" sz="2800" b="1" i="0" dirty="0" smtClean="0">
                <a:solidFill>
                  <a:srgbClr val="FFFF00"/>
                </a:solidFill>
              </a:rPr>
              <a:t>Offertoire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404664"/>
            <a:ext cx="8892480" cy="6655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fr-FR" sz="3200" i="0" dirty="0" smtClean="0">
                <a:solidFill>
                  <a:schemeClr val="bg1"/>
                </a:solidFill>
              </a:rPr>
              <a:t>Comme l'argile se laisse faire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entre les mains agiles du potier,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Ainsi mon âme se laisse faire,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ainsi mon cœur te cherche, toi mon Dieu.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Je viens vers toi, Jésus (x4)</a:t>
            </a:r>
          </a:p>
          <a:p>
            <a:pPr marL="514350" lvl="0" indent="-514350">
              <a:buFont typeface="+mj-lt"/>
              <a:buAutoNum type="arabicPeriod" startAt="2"/>
            </a:pPr>
            <a:r>
              <a:rPr lang="fr-FR" sz="3200" i="0" dirty="0" smtClean="0">
                <a:solidFill>
                  <a:schemeClr val="bg1"/>
                </a:solidFill>
              </a:rPr>
              <a:t>Comme une terre qui est aride,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ainsi mon cœur désire ton eau vive.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Tu es la source qui désaltère :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qui croit en toi n'aura plus jamais soif.</a:t>
            </a:r>
          </a:p>
          <a:p>
            <a:pPr lvl="0"/>
            <a:endParaRPr lang="fr-FR" sz="500" i="0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fr-FR" sz="3200" i="0" dirty="0" smtClean="0">
                <a:solidFill>
                  <a:schemeClr val="bg1"/>
                </a:solidFill>
              </a:rPr>
              <a:t>Comme un veilleur attend l'aurore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ainsi mon âme espère en ta Parole.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Car ta Parole est une lampe,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une lumière allumée sur mes pas.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14</Words>
  <Application>Microsoft Office PowerPoint</Application>
  <PresentationFormat>Affichage à l'écran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696</cp:revision>
  <cp:lastPrinted>2017-10-06T11:59:14Z</cp:lastPrinted>
  <dcterms:created xsi:type="dcterms:W3CDTF">2009-10-17T16:00:12Z</dcterms:created>
  <dcterms:modified xsi:type="dcterms:W3CDTF">2019-12-29T16:03:26Z</dcterms:modified>
</cp:coreProperties>
</file>