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5"/>
  </p:notesMasterIdLst>
  <p:handoutMasterIdLst>
    <p:handoutMasterId r:id="rId6"/>
  </p:handoutMasterIdLst>
  <p:sldIdLst>
    <p:sldId id="260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dirty="0">
                <a:solidFill>
                  <a:srgbClr val="FFFF00"/>
                </a:solidFill>
              </a:rPr>
              <a:t>Je veux voir Dieu, 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dirty="0" smtClean="0">
                <a:solidFill>
                  <a:srgbClr val="FFFF00"/>
                </a:solidFill>
              </a:rPr>
              <a:t>Je </a:t>
            </a:r>
            <a:r>
              <a:rPr lang="fr-FR" sz="3200" dirty="0">
                <a:solidFill>
                  <a:srgbClr val="FFFF00"/>
                </a:solidFill>
              </a:rPr>
              <a:t>veux contempler mon sauveur,</a:t>
            </a:r>
          </a:p>
          <a:p>
            <a:pPr lvl="0">
              <a:defRPr/>
            </a:pPr>
            <a:r>
              <a:rPr lang="fr-FR" sz="3200" dirty="0">
                <a:solidFill>
                  <a:srgbClr val="FFFF00"/>
                </a:solidFill>
              </a:rPr>
              <a:t>Je veux puiser à sa lumière 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dirty="0" smtClean="0">
                <a:solidFill>
                  <a:srgbClr val="FFFF00"/>
                </a:solidFill>
              </a:rPr>
              <a:t>La </a:t>
            </a:r>
            <a:r>
              <a:rPr lang="fr-FR" sz="3200" dirty="0">
                <a:solidFill>
                  <a:srgbClr val="FFFF00"/>
                </a:solidFill>
              </a:rPr>
              <a:t>joie infinie de mon cœur (bis)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lvl="0" indent="-514350"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Dieu </a:t>
            </a:r>
            <a:r>
              <a:rPr lang="fr-FR" sz="3200" i="0" dirty="0">
                <a:solidFill>
                  <a:srgbClr val="FFFFFF"/>
                </a:solidFill>
              </a:rPr>
              <a:t>vivant, Dieu Trinité, tu demeures en moi. Viens y faire rayonner ta gloire </a:t>
            </a:r>
            <a:r>
              <a:rPr lang="fr-FR" sz="3200" i="0" dirty="0" smtClean="0">
                <a:solidFill>
                  <a:srgbClr val="FFFFFF"/>
                </a:solidFill>
              </a:rPr>
              <a:t>!</a:t>
            </a:r>
          </a:p>
          <a:p>
            <a:pPr marL="514350" lvl="0" indent="-514350">
              <a:spcBef>
                <a:spcPts val="600"/>
              </a:spcBef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Source </a:t>
            </a:r>
            <a:r>
              <a:rPr lang="fr-FR" sz="3200" i="0" dirty="0">
                <a:solidFill>
                  <a:srgbClr val="FFFFFF"/>
                </a:solidFill>
              </a:rPr>
              <a:t>infinie de bonté, fontaine de joie, Toi seul peux me rassasier, Seigneur </a:t>
            </a:r>
            <a:r>
              <a:rPr lang="fr-FR" sz="3200" i="0" dirty="0" smtClean="0">
                <a:solidFill>
                  <a:srgbClr val="FFFFFF"/>
                </a:solidFill>
              </a:rPr>
              <a:t>!</a:t>
            </a:r>
          </a:p>
          <a:p>
            <a:pPr marL="514350" lvl="0" indent="-514350">
              <a:spcBef>
                <a:spcPts val="600"/>
              </a:spcBef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Tout </a:t>
            </a:r>
            <a:r>
              <a:rPr lang="fr-FR" sz="3200" i="0" dirty="0">
                <a:solidFill>
                  <a:srgbClr val="FFFFFF"/>
                </a:solidFill>
              </a:rPr>
              <a:t>mon être te désire et mon cœur gémit : quand pourrai-je contempler ta face </a:t>
            </a:r>
            <a:r>
              <a:rPr lang="fr-FR" sz="3200" i="0" dirty="0" smtClean="0">
                <a:solidFill>
                  <a:srgbClr val="FFFFFF"/>
                </a:solidFill>
              </a:rPr>
              <a:t>?</a:t>
            </a:r>
          </a:p>
          <a:p>
            <a:pPr marL="514350" lvl="0" indent="-514350">
              <a:spcBef>
                <a:spcPts val="600"/>
              </a:spcBef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Par </a:t>
            </a:r>
            <a:r>
              <a:rPr lang="fr-FR" sz="3200" i="0" dirty="0">
                <a:solidFill>
                  <a:srgbClr val="FFFFFF"/>
                </a:solidFill>
              </a:rPr>
              <a:t>ma foi et mon amour, je m’ouvre à ta grâce. Que ta volonté se fasse en moi !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5453</TotalTime>
  <Words>105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673</cp:revision>
  <cp:lastPrinted>2017-10-06T11:59:14Z</cp:lastPrinted>
  <dcterms:created xsi:type="dcterms:W3CDTF">2009-10-17T16:00:12Z</dcterms:created>
  <dcterms:modified xsi:type="dcterms:W3CDTF">2023-05-03T20:09:10Z</dcterms:modified>
</cp:coreProperties>
</file>