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32" r:id="rId3"/>
  </p:sldMasterIdLst>
  <p:notesMasterIdLst>
    <p:notesMasterId r:id="rId7"/>
  </p:notesMasterIdLst>
  <p:handoutMasterIdLst>
    <p:handoutMasterId r:id="rId8"/>
  </p:handoutMasterIdLst>
  <p:sldIdLst>
    <p:sldId id="261" r:id="rId4"/>
    <p:sldId id="262" r:id="rId5"/>
    <p:sldId id="263" r:id="rId6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01/09/2023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CC3FB9-48E2-4348-9F94-2E0EDE6FCF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255469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CC3FB9-48E2-4348-9F94-2E0EDE6FCF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3596958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CC3FB9-48E2-4348-9F94-2E0EDE6FCF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3795465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0510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4154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7101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9082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4554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6858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</a:rPr>
              <a:t>1/ Titre chant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2447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72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02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40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54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24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60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96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908720"/>
            <a:ext cx="9525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veux chanter ton amour, Seigneur,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Chaque instant de ma vie.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Danser pour toi en chantant ma joie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glorifier ton Nom. 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	Ton amour pour nous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Est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plus fort que tout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veux nous donner la vie,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Nous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embraser par ton Esprit. 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Gloire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à toi !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: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Chant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d’entrée 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6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908720"/>
            <a:ext cx="9525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veux chanter ton amour, Seigneur,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Chaque instant de ma vie.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Danser pour toi en chantant ma joie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glorifier ton Nom. 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	Oui, tu es mon Dieu,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es mon Seigneur.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seul es mon libérateur,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rocher sur qui je m´appuie.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Gloire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à toi 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: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Chant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d’entrée 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01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908720"/>
            <a:ext cx="9525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veux chanter ton amour, Seigneur,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Chaque instant de ma vie.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Danser pour toi en chantant ma joie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glorifier ton Nom. 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Avec toi, Seigneur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n´ai peur de rien.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es là sur tous mes chemins.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m´apprends à vivre l´amour.</a:t>
            </a:r>
          </a:p>
          <a:p>
            <a:pPr marL="541338" marR="0" lvl="0" indent="-541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Gloire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à toi 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075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: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Chant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d’entrée 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360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5453</TotalTime>
  <Words>207</Words>
  <Application>Microsoft Office PowerPoint</Application>
  <PresentationFormat>Affichage à l'écran (4:3)</PresentationFormat>
  <Paragraphs>39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Comic Sans MS</vt:lpstr>
      <vt:lpstr>Modèle par défaut</vt:lpstr>
      <vt:lpstr>1_Modèle par défaut</vt:lpstr>
      <vt:lpstr>5_Modèle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674</cp:revision>
  <cp:lastPrinted>2017-10-06T11:59:14Z</cp:lastPrinted>
  <dcterms:created xsi:type="dcterms:W3CDTF">2009-10-17T16:00:12Z</dcterms:created>
  <dcterms:modified xsi:type="dcterms:W3CDTF">2023-09-01T06:39:29Z</dcterms:modified>
</cp:coreProperties>
</file>