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4"/>
  </p:notesMasterIdLst>
  <p:handoutMasterIdLst>
    <p:handoutMasterId r:id="rId5"/>
  </p:handoutMasterIdLst>
  <p:sldIdLst>
    <p:sldId id="272" r:id="rId2"/>
    <p:sldId id="273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64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33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189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9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159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Offertoire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980728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Je n'ai d'autre désir que de t'appartenir,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Etre à toi pour toujours, et livré à l'amour.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n'ai d'autre désir que de t'appartenir.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Je n'ai d'autre secours que renaître à l'amour,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 soumettre ma vie au souffle de l'Esprit.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n'ai d'autre secours que renaître à l'amour.</a:t>
            </a:r>
          </a:p>
        </p:txBody>
      </p:sp>
    </p:spTree>
    <p:extLst>
      <p:ext uri="{BB962C8B-B14F-4D97-AF65-F5344CB8AC3E}">
        <p14:creationId xmlns:p14="http://schemas.microsoft.com/office/powerpoint/2010/main" val="109724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: Offertoire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65702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Je n'ai d'autre espérance 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					que m'offrir en silence,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don de ton amour m'unir jour après jour.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n'ai d'autre espérance 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					que m'offrir en silence.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4.	Je n'ai d'autre raison que l'amour de ton nom.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Mon bonheur est de vivre, 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					Ô Jésus, pour te suivre.</a:t>
            </a:r>
          </a:p>
          <a:p>
            <a:pPr marL="0" marR="0" lvl="0" indent="0" algn="l" defTabSz="8969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n'ai d'autre raison que l'amour de ton nom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818093"/>
      </p:ext>
    </p:extLst>
  </p:cSld>
  <p:clrMapOvr>
    <a:masterClrMapping/>
  </p:clrMapOvr>
</p:sld>
</file>

<file path=ppt/theme/theme1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167</Words>
  <Application>Microsoft Office PowerPoint</Application>
  <PresentationFormat>Affichage à l'écran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3_Modèle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699</cp:revision>
  <cp:lastPrinted>2017-10-06T11:59:14Z</cp:lastPrinted>
  <dcterms:created xsi:type="dcterms:W3CDTF">2009-10-17T16:00:12Z</dcterms:created>
  <dcterms:modified xsi:type="dcterms:W3CDTF">2024-01-31T07:33:28Z</dcterms:modified>
</cp:coreProperties>
</file>