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6"/>
  </p:notesMasterIdLst>
  <p:handoutMasterIdLst>
    <p:handoutMasterId r:id="rId7"/>
  </p:handoutMasterIdLst>
  <p:sldIdLst>
    <p:sldId id="656" r:id="rId2"/>
    <p:sldId id="657" r:id="rId3"/>
    <p:sldId id="658" r:id="rId4"/>
    <p:sldId id="659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04/01/2021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16D3DA-74DC-498D-82C6-45D17F0B201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3928462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16D3DA-74DC-498D-82C6-45D17F0B201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38393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16D3DA-74DC-498D-82C6-45D17F0B201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1486168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16D3DA-74DC-498D-82C6-45D17F0B201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1597451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351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42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21069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763" y="663575"/>
            <a:ext cx="9144000" cy="5717753"/>
          </a:xfrm>
        </p:spPr>
        <p:txBody>
          <a:bodyPr/>
          <a:lstStyle/>
          <a:p>
            <a:pPr algn="l">
              <a:tabLst>
                <a:tab pos="449263" algn="l"/>
              </a:tabLst>
            </a:pP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Aspersion </a:t>
            </a: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: </a:t>
            </a:r>
            <a:r>
              <a:rPr lang="fr-FR" altLang="fr-FR" sz="3600" b="1" dirty="0">
                <a:solidFill>
                  <a:srgbClr val="FFCC99"/>
                </a:solidFill>
                <a:latin typeface="Arial Narrow" pitchFamily="34" charset="0"/>
              </a:rPr>
              <a:t>J'ai vu l'eau vive (I 18-65-10</a:t>
            </a: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)</a:t>
            </a:r>
            <a:b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</a:b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/>
            </a:r>
            <a:b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</a:br>
            <a:r>
              <a:rPr lang="fr-FR" altLang="fr-FR" sz="600" b="1" dirty="0" smtClean="0">
                <a:solidFill>
                  <a:schemeClr val="bg1"/>
                </a:solidFill>
                <a:latin typeface="Arial Narrow" pitchFamily="34" charset="0"/>
              </a:rPr>
              <a:t/>
            </a:r>
            <a:br>
              <a:rPr lang="fr-FR" altLang="fr-FR" sz="600" b="1" dirty="0" smtClean="0">
                <a:solidFill>
                  <a:schemeClr val="bg1"/>
                </a:solidFill>
                <a:latin typeface="Arial Narrow" pitchFamily="34" charset="0"/>
              </a:rPr>
            </a:br>
            <a:r>
              <a:rPr lang="fr-FR" altLang="fr-FR" dirty="0"/>
              <a:t>1. </a:t>
            </a:r>
            <a:r>
              <a:rPr lang="fr-FR" altLang="fr-FR" dirty="0" smtClean="0"/>
              <a:t>J'ai </a:t>
            </a:r>
            <a:r>
              <a:rPr lang="fr-FR" altLang="fr-FR" dirty="0"/>
              <a:t>vu l'eau vive jaillissant 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/>
              <a:t>	d</a:t>
            </a:r>
            <a:r>
              <a:rPr lang="fr-FR" altLang="fr-FR" dirty="0" smtClean="0"/>
              <a:t>u </a:t>
            </a:r>
            <a:r>
              <a:rPr lang="fr-FR" altLang="fr-FR" dirty="0"/>
              <a:t>cœur du Christ, </a:t>
            </a:r>
            <a:r>
              <a:rPr lang="fr-FR" altLang="fr-FR" dirty="0" smtClean="0"/>
              <a:t>Alléluia </a:t>
            </a:r>
            <a:r>
              <a:rPr lang="fr-FR" altLang="fr-FR" dirty="0"/>
              <a:t>!  </a:t>
            </a:r>
            <a:br>
              <a:rPr lang="fr-FR" altLang="fr-FR" dirty="0"/>
            </a:br>
            <a:r>
              <a:rPr lang="fr-FR" altLang="fr-FR" dirty="0"/>
              <a:t>	Tous : </a:t>
            </a:r>
            <a:r>
              <a:rPr lang="fr-FR" altLang="fr-FR" b="1" dirty="0" smtClean="0">
                <a:solidFill>
                  <a:srgbClr val="FFFF00"/>
                </a:solidFill>
              </a:rPr>
              <a:t>Alléluia</a:t>
            </a:r>
            <a:r>
              <a:rPr lang="fr-FR" altLang="fr-FR" dirty="0" smtClean="0"/>
              <a:t> </a:t>
            </a:r>
            <a:r>
              <a:rPr lang="fr-FR" altLang="fr-FR" dirty="0"/>
              <a:t>!  </a:t>
            </a:r>
            <a:br>
              <a:rPr lang="fr-FR" altLang="fr-FR" dirty="0"/>
            </a:br>
            <a:r>
              <a:rPr lang="fr-FR" altLang="fr-FR" dirty="0"/>
              <a:t>	Tous ceux que lave cette eau 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/>
              <a:t>	s</a:t>
            </a:r>
            <a:r>
              <a:rPr lang="fr-FR" altLang="fr-FR" dirty="0" smtClean="0"/>
              <a:t>eront </a:t>
            </a:r>
            <a:r>
              <a:rPr lang="fr-FR" altLang="fr-FR" dirty="0"/>
              <a:t>sauvés et chanteront : </a:t>
            </a:r>
            <a:r>
              <a:rPr lang="fr-FR" altLang="fr-FR" b="1" dirty="0" smtClean="0">
                <a:solidFill>
                  <a:srgbClr val="FFFF00"/>
                </a:solidFill>
              </a:rPr>
              <a:t>Alléluia</a:t>
            </a:r>
            <a:r>
              <a:rPr lang="fr-FR" altLang="fr-FR" dirty="0" smtClean="0"/>
              <a:t> </a:t>
            </a:r>
            <a:r>
              <a:rPr lang="fr-FR" altLang="fr-FR" dirty="0"/>
              <a:t>!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/>
              <a:t/>
            </a:r>
            <a:br>
              <a:rPr lang="fr-FR" altLang="fr-FR" dirty="0"/>
            </a:br>
            <a:r>
              <a:rPr lang="pt-BR" altLang="fr-FR" i="1" dirty="0" smtClean="0"/>
              <a:t>Alléluia</a:t>
            </a:r>
            <a:r>
              <a:rPr lang="pt-BR" altLang="fr-FR" b="1" i="1" dirty="0">
                <a:solidFill>
                  <a:srgbClr val="FFFF00"/>
                </a:solidFill>
              </a:rPr>
              <a:t>, </a:t>
            </a:r>
            <a:r>
              <a:rPr lang="pt-BR" altLang="fr-FR" b="1" i="1" dirty="0" smtClean="0">
                <a:solidFill>
                  <a:srgbClr val="FFFF00"/>
                </a:solidFill>
              </a:rPr>
              <a:t>alléluia</a:t>
            </a:r>
            <a:r>
              <a:rPr lang="pt-BR" altLang="fr-FR" b="1" i="1" dirty="0">
                <a:solidFill>
                  <a:srgbClr val="FFFF00"/>
                </a:solidFill>
              </a:rPr>
              <a:t>,  </a:t>
            </a:r>
            <a:r>
              <a:rPr lang="pt-BR" altLang="fr-FR" i="1" dirty="0" smtClean="0"/>
              <a:t>Allé-éluia</a:t>
            </a:r>
            <a:r>
              <a:rPr lang="pt-BR" altLang="fr-FR" b="1" i="1" dirty="0">
                <a:solidFill>
                  <a:srgbClr val="FFFF00"/>
                </a:solidFill>
              </a:rPr>
              <a:t>, </a:t>
            </a:r>
            <a:r>
              <a:rPr lang="pt-BR" altLang="fr-FR" b="1" i="1" dirty="0" smtClean="0">
                <a:solidFill>
                  <a:srgbClr val="FFFF00"/>
                </a:solidFill>
              </a:rPr>
              <a:t>Allé-éluia </a:t>
            </a:r>
            <a:r>
              <a:rPr lang="pt-BR" altLang="fr-FR" b="1" i="1" dirty="0">
                <a:solidFill>
                  <a:srgbClr val="FFFF00"/>
                </a:solidFill>
              </a:rPr>
              <a:t>! </a:t>
            </a:r>
            <a:br>
              <a:rPr lang="pt-BR" altLang="fr-FR" b="1" i="1" dirty="0">
                <a:solidFill>
                  <a:srgbClr val="FFFF00"/>
                </a:solidFill>
              </a:rPr>
            </a:br>
            <a:r>
              <a:rPr lang="pt-BR" altLang="fr-FR" i="1" dirty="0" smtClean="0"/>
              <a:t>Alléluia</a:t>
            </a:r>
            <a:r>
              <a:rPr lang="pt-BR" altLang="fr-FR" b="1" i="1" dirty="0" smtClean="0">
                <a:solidFill>
                  <a:srgbClr val="FFFF00"/>
                </a:solidFill>
              </a:rPr>
              <a:t>, Alleluia !</a:t>
            </a:r>
            <a:endParaRPr lang="fr-FR" altLang="fr-FR" sz="2900" b="1" i="1" dirty="0" smtClean="0">
              <a:solidFill>
                <a:schemeClr val="bg1"/>
              </a:solidFill>
            </a:endParaRPr>
          </a:p>
        </p:txBody>
      </p:sp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539750" y="0"/>
            <a:ext cx="8496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Prière pénitentielle</a:t>
            </a:r>
          </a:p>
        </p:txBody>
      </p:sp>
    </p:spTree>
    <p:extLst>
      <p:ext uri="{BB962C8B-B14F-4D97-AF65-F5344CB8AC3E}">
        <p14:creationId xmlns:p14="http://schemas.microsoft.com/office/powerpoint/2010/main" val="244666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763" y="663575"/>
            <a:ext cx="9144000" cy="5645745"/>
          </a:xfrm>
        </p:spPr>
        <p:txBody>
          <a:bodyPr/>
          <a:lstStyle/>
          <a:p>
            <a:pPr algn="l">
              <a:tabLst>
                <a:tab pos="449263" algn="l"/>
              </a:tabLst>
            </a:pP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Aspersion </a:t>
            </a: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: </a:t>
            </a:r>
            <a:r>
              <a:rPr lang="fr-FR" altLang="fr-FR" sz="3600" b="1" dirty="0">
                <a:solidFill>
                  <a:srgbClr val="FFCC99"/>
                </a:solidFill>
                <a:latin typeface="Arial Narrow" pitchFamily="34" charset="0"/>
              </a:rPr>
              <a:t>J'ai vu l'eau vive (I 18-65-10</a:t>
            </a: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)</a:t>
            </a:r>
            <a:b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</a:b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/>
            </a:r>
            <a:b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</a:br>
            <a:r>
              <a:rPr lang="fr-FR" altLang="fr-FR" sz="600" b="1" dirty="0" smtClean="0">
                <a:solidFill>
                  <a:schemeClr val="bg1"/>
                </a:solidFill>
                <a:latin typeface="Arial Narrow" pitchFamily="34" charset="0"/>
              </a:rPr>
              <a:t/>
            </a:r>
            <a:br>
              <a:rPr lang="fr-FR" altLang="fr-FR" sz="600" b="1" dirty="0" smtClean="0">
                <a:solidFill>
                  <a:schemeClr val="bg1"/>
                </a:solidFill>
                <a:latin typeface="Arial Narrow" pitchFamily="34" charset="0"/>
              </a:rPr>
            </a:br>
            <a:r>
              <a:rPr lang="fr-FR" altLang="fr-FR" dirty="0"/>
              <a:t>2. J'ai vu la source  </a:t>
            </a:r>
            <a:r>
              <a:rPr lang="fr-FR" altLang="fr-FR" dirty="0" smtClean="0"/>
              <a:t>devenir </a:t>
            </a:r>
            <a:br>
              <a:rPr lang="fr-FR" altLang="fr-FR" dirty="0" smtClean="0"/>
            </a:br>
            <a:r>
              <a:rPr lang="fr-FR" altLang="fr-FR" dirty="0"/>
              <a:t>	</a:t>
            </a:r>
            <a:r>
              <a:rPr lang="fr-FR" altLang="fr-FR" dirty="0" smtClean="0"/>
              <a:t>un </a:t>
            </a:r>
            <a:r>
              <a:rPr lang="fr-FR" altLang="fr-FR" dirty="0"/>
              <a:t>fleuve immense, </a:t>
            </a:r>
            <a:r>
              <a:rPr lang="fr-FR" altLang="fr-FR" dirty="0" err="1"/>
              <a:t>Alleluia</a:t>
            </a:r>
            <a:r>
              <a:rPr lang="fr-FR" altLang="fr-FR" dirty="0"/>
              <a:t> !  </a:t>
            </a:r>
            <a:br>
              <a:rPr lang="fr-FR" altLang="fr-FR" dirty="0"/>
            </a:br>
            <a:r>
              <a:rPr lang="fr-FR" altLang="fr-FR" dirty="0"/>
              <a:t>	Tous : </a:t>
            </a:r>
            <a:r>
              <a:rPr lang="fr-FR" altLang="fr-FR" b="1" dirty="0">
                <a:solidFill>
                  <a:srgbClr val="FFFF00"/>
                </a:solidFill>
              </a:rPr>
              <a:t>Alléluia</a:t>
            </a:r>
            <a:r>
              <a:rPr lang="fr-FR" altLang="fr-FR" dirty="0"/>
              <a:t> !  </a:t>
            </a:r>
            <a:br>
              <a:rPr lang="fr-FR" altLang="fr-FR" dirty="0"/>
            </a:br>
            <a:r>
              <a:rPr lang="fr-FR" altLang="fr-FR" dirty="0"/>
              <a:t>	Les fils de Dieu rassemblés 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/>
              <a:t>	c</a:t>
            </a:r>
            <a:r>
              <a:rPr lang="fr-FR" altLang="fr-FR" dirty="0" smtClean="0"/>
              <a:t>hantaient </a:t>
            </a:r>
            <a:r>
              <a:rPr lang="fr-FR" altLang="fr-FR" dirty="0"/>
              <a:t>leur joie d'être sauvés</a:t>
            </a:r>
            <a:r>
              <a:rPr lang="fr-FR" altLang="fr-FR" dirty="0" smtClean="0"/>
              <a:t>, </a:t>
            </a:r>
            <a:r>
              <a:rPr lang="fr-FR" altLang="fr-FR" b="1" dirty="0">
                <a:solidFill>
                  <a:srgbClr val="FFFF00"/>
                </a:solidFill>
              </a:rPr>
              <a:t>Alléluia</a:t>
            </a:r>
            <a:r>
              <a:rPr lang="fr-FR" altLang="fr-FR" dirty="0"/>
              <a:t> </a:t>
            </a:r>
            <a:r>
              <a:rPr lang="fr-FR" altLang="fr-FR" dirty="0" smtClean="0"/>
              <a:t>!</a:t>
            </a:r>
            <a:br>
              <a:rPr lang="fr-FR" altLang="fr-FR" dirty="0" smtClean="0"/>
            </a:br>
            <a:r>
              <a:rPr lang="fr-FR" altLang="fr-FR" dirty="0"/>
              <a:t/>
            </a:r>
            <a:br>
              <a:rPr lang="fr-FR" altLang="fr-FR" dirty="0"/>
            </a:br>
            <a:r>
              <a:rPr lang="pt-BR" altLang="fr-FR" i="1" dirty="0"/>
              <a:t>Alléluia</a:t>
            </a:r>
            <a:r>
              <a:rPr lang="pt-BR" altLang="fr-FR" b="1" i="1" dirty="0">
                <a:solidFill>
                  <a:srgbClr val="FFFF00"/>
                </a:solidFill>
              </a:rPr>
              <a:t>, alléluia,  </a:t>
            </a:r>
            <a:r>
              <a:rPr lang="pt-BR" altLang="fr-FR" i="1" dirty="0"/>
              <a:t>Allé-éluia</a:t>
            </a:r>
            <a:r>
              <a:rPr lang="pt-BR" altLang="fr-FR" b="1" i="1" dirty="0">
                <a:solidFill>
                  <a:srgbClr val="FFFF00"/>
                </a:solidFill>
              </a:rPr>
              <a:t>, Allé-éluia ! </a:t>
            </a:r>
            <a:br>
              <a:rPr lang="pt-BR" altLang="fr-FR" b="1" i="1" dirty="0">
                <a:solidFill>
                  <a:srgbClr val="FFFF00"/>
                </a:solidFill>
              </a:rPr>
            </a:br>
            <a:r>
              <a:rPr lang="pt-BR" altLang="fr-FR" i="1" dirty="0"/>
              <a:t>Alléluia</a:t>
            </a:r>
            <a:r>
              <a:rPr lang="pt-BR" altLang="fr-FR" b="1" i="1" dirty="0">
                <a:solidFill>
                  <a:srgbClr val="FFFF00"/>
                </a:solidFill>
              </a:rPr>
              <a:t>, Alleluia </a:t>
            </a:r>
            <a:r>
              <a:rPr lang="pt-BR" altLang="fr-FR" b="1" i="1" dirty="0" smtClean="0">
                <a:solidFill>
                  <a:srgbClr val="FFFF00"/>
                </a:solidFill>
              </a:rPr>
              <a:t>!</a:t>
            </a:r>
            <a:endParaRPr lang="fr-FR" altLang="fr-FR" sz="2900" b="1" i="1" dirty="0" smtClean="0">
              <a:solidFill>
                <a:schemeClr val="bg1"/>
              </a:solidFill>
            </a:endParaRPr>
          </a:p>
        </p:txBody>
      </p:sp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539750" y="0"/>
            <a:ext cx="8496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Prière pénitentielle</a:t>
            </a:r>
          </a:p>
        </p:txBody>
      </p:sp>
    </p:spTree>
    <p:extLst>
      <p:ext uri="{BB962C8B-B14F-4D97-AF65-F5344CB8AC3E}">
        <p14:creationId xmlns:p14="http://schemas.microsoft.com/office/powerpoint/2010/main" val="424020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763" y="663575"/>
            <a:ext cx="9144000" cy="5645745"/>
          </a:xfrm>
        </p:spPr>
        <p:txBody>
          <a:bodyPr/>
          <a:lstStyle/>
          <a:p>
            <a:pPr algn="l">
              <a:tabLst>
                <a:tab pos="449263" algn="l"/>
              </a:tabLst>
            </a:pP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Aspersion </a:t>
            </a: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: </a:t>
            </a:r>
            <a:r>
              <a:rPr lang="fr-FR" altLang="fr-FR" sz="3600" b="1" dirty="0">
                <a:solidFill>
                  <a:srgbClr val="FFCC99"/>
                </a:solidFill>
                <a:latin typeface="Arial Narrow" pitchFamily="34" charset="0"/>
              </a:rPr>
              <a:t>J'ai vu l'eau vive (I 18-65-10</a:t>
            </a: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)</a:t>
            </a:r>
            <a:b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</a:br>
            <a:r>
              <a:rPr lang="fr-FR" altLang="fr-FR" sz="600" b="1" dirty="0" smtClean="0">
                <a:solidFill>
                  <a:schemeClr val="bg1"/>
                </a:solidFill>
                <a:latin typeface="Arial Narrow" pitchFamily="34" charset="0"/>
              </a:rPr>
              <a:t/>
            </a:r>
            <a:br>
              <a:rPr lang="fr-FR" altLang="fr-FR" sz="600" b="1" dirty="0" smtClean="0">
                <a:solidFill>
                  <a:schemeClr val="bg1"/>
                </a:solidFill>
                <a:latin typeface="Arial Narrow" pitchFamily="34" charset="0"/>
              </a:rPr>
            </a:br>
            <a:r>
              <a:rPr lang="fr-FR" altLang="fr-FR" dirty="0"/>
              <a:t/>
            </a:r>
            <a:br>
              <a:rPr lang="fr-FR" altLang="fr-FR" dirty="0"/>
            </a:br>
            <a:r>
              <a:rPr lang="fr-FR" altLang="fr-FR" dirty="0" smtClean="0"/>
              <a:t>3</a:t>
            </a:r>
            <a:r>
              <a:rPr lang="fr-FR" altLang="fr-FR" dirty="0"/>
              <a:t>. </a:t>
            </a:r>
            <a:r>
              <a:rPr lang="fr-FR" altLang="fr-FR" dirty="0" smtClean="0"/>
              <a:t>J'ai </a:t>
            </a:r>
            <a:r>
              <a:rPr lang="fr-FR" altLang="fr-FR" dirty="0"/>
              <a:t>vu le Temple  Désormais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/>
              <a:t>	</a:t>
            </a:r>
            <a:r>
              <a:rPr lang="fr-FR" altLang="fr-FR" dirty="0" smtClean="0"/>
              <a:t>s'ouvrir </a:t>
            </a:r>
            <a:r>
              <a:rPr lang="fr-FR" altLang="fr-FR" dirty="0"/>
              <a:t>à tous, </a:t>
            </a:r>
            <a:r>
              <a:rPr lang="fr-FR" altLang="fr-FR" dirty="0" err="1"/>
              <a:t>Alleluia</a:t>
            </a:r>
            <a:r>
              <a:rPr lang="fr-FR" altLang="fr-FR" dirty="0"/>
              <a:t> !  </a:t>
            </a:r>
            <a:br>
              <a:rPr lang="fr-FR" altLang="fr-FR" dirty="0"/>
            </a:br>
            <a:r>
              <a:rPr lang="fr-FR" altLang="fr-FR" dirty="0"/>
              <a:t>	Tous : </a:t>
            </a:r>
            <a:r>
              <a:rPr lang="fr-FR" altLang="fr-FR" b="1" dirty="0">
                <a:solidFill>
                  <a:srgbClr val="FFFF00"/>
                </a:solidFill>
              </a:rPr>
              <a:t>Alléluia</a:t>
            </a:r>
            <a:r>
              <a:rPr lang="fr-FR" altLang="fr-FR" dirty="0"/>
              <a:t> !  </a:t>
            </a:r>
            <a:br>
              <a:rPr lang="fr-FR" altLang="fr-FR" dirty="0"/>
            </a:br>
            <a:r>
              <a:rPr lang="fr-FR" altLang="fr-FR" dirty="0"/>
              <a:t>	Le Christ revient victorieux,  </a:t>
            </a:r>
            <a:br>
              <a:rPr lang="fr-FR" altLang="fr-FR" dirty="0"/>
            </a:br>
            <a:r>
              <a:rPr lang="fr-FR" altLang="fr-FR" dirty="0" smtClean="0"/>
              <a:t>	montrant </a:t>
            </a:r>
            <a:r>
              <a:rPr lang="fr-FR" altLang="fr-FR" dirty="0"/>
              <a:t>la plaie de son côté</a:t>
            </a:r>
            <a:r>
              <a:rPr lang="fr-FR" altLang="fr-FR" dirty="0" smtClean="0"/>
              <a:t>, </a:t>
            </a:r>
            <a:r>
              <a:rPr lang="fr-FR" altLang="fr-FR" b="1" dirty="0">
                <a:solidFill>
                  <a:srgbClr val="FFFF00"/>
                </a:solidFill>
              </a:rPr>
              <a:t>Alléluia</a:t>
            </a:r>
            <a:r>
              <a:rPr lang="fr-FR" altLang="fr-FR" dirty="0"/>
              <a:t> </a:t>
            </a:r>
            <a:r>
              <a:rPr lang="fr-FR" altLang="fr-FR" dirty="0" smtClean="0"/>
              <a:t>!</a:t>
            </a:r>
            <a:br>
              <a:rPr lang="fr-FR" altLang="fr-FR" dirty="0" smtClean="0"/>
            </a:b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pt-BR" altLang="fr-FR" i="1" dirty="0"/>
              <a:t>Alléluia</a:t>
            </a:r>
            <a:r>
              <a:rPr lang="pt-BR" altLang="fr-FR" b="1" i="1" dirty="0">
                <a:solidFill>
                  <a:srgbClr val="FFFF00"/>
                </a:solidFill>
              </a:rPr>
              <a:t>, alléluia,  </a:t>
            </a:r>
            <a:r>
              <a:rPr lang="pt-BR" altLang="fr-FR" i="1" dirty="0"/>
              <a:t>Allé-éluia</a:t>
            </a:r>
            <a:r>
              <a:rPr lang="pt-BR" altLang="fr-FR" b="1" i="1" dirty="0">
                <a:solidFill>
                  <a:srgbClr val="FFFF00"/>
                </a:solidFill>
              </a:rPr>
              <a:t>, Allé-éluia ! </a:t>
            </a:r>
            <a:br>
              <a:rPr lang="pt-BR" altLang="fr-FR" b="1" i="1" dirty="0">
                <a:solidFill>
                  <a:srgbClr val="FFFF00"/>
                </a:solidFill>
              </a:rPr>
            </a:br>
            <a:r>
              <a:rPr lang="pt-BR" altLang="fr-FR" i="1" dirty="0"/>
              <a:t>Alléluia</a:t>
            </a:r>
            <a:r>
              <a:rPr lang="pt-BR" altLang="fr-FR" b="1" i="1" dirty="0">
                <a:solidFill>
                  <a:srgbClr val="FFFF00"/>
                </a:solidFill>
              </a:rPr>
              <a:t>, Alleluia </a:t>
            </a:r>
            <a:r>
              <a:rPr lang="pt-BR" altLang="fr-FR" b="1" i="1" dirty="0" smtClean="0">
                <a:solidFill>
                  <a:srgbClr val="FFFF00"/>
                </a:solidFill>
              </a:rPr>
              <a:t>!</a:t>
            </a:r>
            <a:endParaRPr lang="fr-FR" altLang="fr-FR" sz="2900" b="1" i="1" dirty="0" smtClean="0">
              <a:solidFill>
                <a:schemeClr val="bg1"/>
              </a:solidFill>
            </a:endParaRPr>
          </a:p>
        </p:txBody>
      </p:sp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539750" y="0"/>
            <a:ext cx="8496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Prière pénitentielle</a:t>
            </a:r>
          </a:p>
        </p:txBody>
      </p:sp>
    </p:spTree>
    <p:extLst>
      <p:ext uri="{BB962C8B-B14F-4D97-AF65-F5344CB8AC3E}">
        <p14:creationId xmlns:p14="http://schemas.microsoft.com/office/powerpoint/2010/main" val="127428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763" y="663575"/>
            <a:ext cx="9144000" cy="5645745"/>
          </a:xfrm>
        </p:spPr>
        <p:txBody>
          <a:bodyPr/>
          <a:lstStyle/>
          <a:p>
            <a:pPr algn="l">
              <a:tabLst>
                <a:tab pos="449263" algn="l"/>
              </a:tabLst>
            </a:pP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Aspersion </a:t>
            </a: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: </a:t>
            </a:r>
            <a:r>
              <a:rPr lang="fr-FR" altLang="fr-FR" sz="3600" b="1" dirty="0">
                <a:solidFill>
                  <a:srgbClr val="FFCC99"/>
                </a:solidFill>
                <a:latin typeface="Arial Narrow" pitchFamily="34" charset="0"/>
              </a:rPr>
              <a:t>J'ai vu l'eau vive (I 18-65-10</a:t>
            </a: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)</a:t>
            </a:r>
            <a:b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</a:br>
            <a:r>
              <a:rPr lang="fr-FR" altLang="fr-FR" sz="600" b="1" dirty="0" smtClean="0">
                <a:solidFill>
                  <a:schemeClr val="bg1"/>
                </a:solidFill>
                <a:latin typeface="Arial Narrow" pitchFamily="34" charset="0"/>
              </a:rPr>
              <a:t/>
            </a:r>
            <a:br>
              <a:rPr lang="fr-FR" altLang="fr-FR" sz="600" b="1" dirty="0" smtClean="0">
                <a:solidFill>
                  <a:schemeClr val="bg1"/>
                </a:solidFill>
                <a:latin typeface="Arial Narrow" pitchFamily="34" charset="0"/>
              </a:rPr>
            </a:br>
            <a:r>
              <a:rPr lang="fr-FR" altLang="fr-FR" dirty="0"/>
              <a:t/>
            </a:r>
            <a:br>
              <a:rPr lang="fr-FR" altLang="fr-FR" dirty="0"/>
            </a:br>
            <a:r>
              <a:rPr lang="fr-FR" altLang="fr-FR" dirty="0"/>
              <a:t>4. J'ai vu le Verbe  Nous donner </a:t>
            </a:r>
            <a:br>
              <a:rPr lang="fr-FR" altLang="fr-FR" dirty="0"/>
            </a:br>
            <a:r>
              <a:rPr lang="fr-FR" altLang="fr-FR" dirty="0"/>
              <a:t>	la paix de Dieu, </a:t>
            </a:r>
            <a:r>
              <a:rPr lang="fr-FR" altLang="fr-FR" dirty="0" err="1"/>
              <a:t>Alleluia</a:t>
            </a:r>
            <a:r>
              <a:rPr lang="fr-FR" altLang="fr-FR" dirty="0"/>
              <a:t> !  </a:t>
            </a:r>
            <a:br>
              <a:rPr lang="fr-FR" altLang="fr-FR" dirty="0"/>
            </a:br>
            <a:r>
              <a:rPr lang="fr-FR" altLang="fr-FR" dirty="0"/>
              <a:t>	Tous : </a:t>
            </a:r>
            <a:r>
              <a:rPr lang="fr-FR" altLang="fr-FR" b="1" dirty="0">
                <a:solidFill>
                  <a:srgbClr val="FFFF00"/>
                </a:solidFill>
              </a:rPr>
              <a:t>Alléluia</a:t>
            </a:r>
            <a:r>
              <a:rPr lang="fr-FR" altLang="fr-FR" dirty="0"/>
              <a:t> !  </a:t>
            </a:r>
            <a:br>
              <a:rPr lang="fr-FR" altLang="fr-FR" dirty="0"/>
            </a:br>
            <a:r>
              <a:rPr lang="fr-FR" altLang="fr-FR" dirty="0"/>
              <a:t>	Tous ceux qui croient en son nom  </a:t>
            </a:r>
            <a:br>
              <a:rPr lang="fr-FR" altLang="fr-FR" dirty="0"/>
            </a:br>
            <a:r>
              <a:rPr lang="fr-FR" altLang="fr-FR" dirty="0"/>
              <a:t>	</a:t>
            </a:r>
            <a:r>
              <a:rPr lang="fr-FR" altLang="fr-FR" dirty="0" smtClean="0"/>
              <a:t>seront </a:t>
            </a:r>
            <a:r>
              <a:rPr lang="fr-FR" altLang="fr-FR" dirty="0"/>
              <a:t>sauvés et chanteront</a:t>
            </a:r>
            <a:r>
              <a:rPr lang="fr-FR" altLang="fr-FR" dirty="0" smtClean="0"/>
              <a:t>: </a:t>
            </a:r>
            <a:r>
              <a:rPr lang="pt-BR" altLang="fr-FR" b="1" i="1" dirty="0" smtClean="0">
                <a:solidFill>
                  <a:srgbClr val="FFFF00"/>
                </a:solidFill>
              </a:rPr>
              <a:t>Alléluia !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pt-BR" altLang="fr-FR" i="1" dirty="0" smtClean="0"/>
              <a:t>Alléluia</a:t>
            </a:r>
            <a:r>
              <a:rPr lang="pt-BR" altLang="fr-FR" b="1" i="1" dirty="0">
                <a:solidFill>
                  <a:srgbClr val="FFFF00"/>
                </a:solidFill>
              </a:rPr>
              <a:t>, alléluia,  </a:t>
            </a:r>
            <a:r>
              <a:rPr lang="pt-BR" altLang="fr-FR" i="1" dirty="0"/>
              <a:t>Allé-éluia</a:t>
            </a:r>
            <a:r>
              <a:rPr lang="pt-BR" altLang="fr-FR" b="1" i="1" dirty="0">
                <a:solidFill>
                  <a:srgbClr val="FFFF00"/>
                </a:solidFill>
              </a:rPr>
              <a:t>, Allé-éluia ! </a:t>
            </a:r>
            <a:br>
              <a:rPr lang="pt-BR" altLang="fr-FR" b="1" i="1" dirty="0">
                <a:solidFill>
                  <a:srgbClr val="FFFF00"/>
                </a:solidFill>
              </a:rPr>
            </a:br>
            <a:r>
              <a:rPr lang="pt-BR" altLang="fr-FR" i="1" dirty="0"/>
              <a:t>Alléluia</a:t>
            </a:r>
            <a:r>
              <a:rPr lang="pt-BR" altLang="fr-FR" b="1" i="1" dirty="0">
                <a:solidFill>
                  <a:srgbClr val="FFFF00"/>
                </a:solidFill>
              </a:rPr>
              <a:t>, Alleluia </a:t>
            </a:r>
            <a:r>
              <a:rPr lang="pt-BR" altLang="fr-FR" b="1" i="1" dirty="0" smtClean="0">
                <a:solidFill>
                  <a:srgbClr val="FFFF00"/>
                </a:solidFill>
              </a:rPr>
              <a:t>!</a:t>
            </a:r>
            <a:endParaRPr lang="fr-FR" altLang="fr-FR" sz="2900" b="1" i="1" dirty="0" smtClean="0">
              <a:solidFill>
                <a:schemeClr val="bg1"/>
              </a:solidFill>
            </a:endParaRPr>
          </a:p>
        </p:txBody>
      </p:sp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539750" y="0"/>
            <a:ext cx="8496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Prière pénitentielle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3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5416</TotalTime>
  <Words>297</Words>
  <Application>Microsoft Office PowerPoint</Application>
  <PresentationFormat>Affichage à l'écran (4:3)</PresentationFormat>
  <Paragraphs>12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Arial Narrow</vt:lpstr>
      <vt:lpstr>Comic Sans MS</vt:lpstr>
      <vt:lpstr>2_Modèle par défaut</vt:lpstr>
      <vt:lpstr>Aspersion : J'ai vu l'eau vive (I 18-65-10)   1. J'ai vu l'eau vive jaillissant    du cœur du Christ, Alléluia !    Tous : Alléluia !    Tous ceux que lave cette eau    seront sauvés et chanteront : Alléluia !  Alléluia, alléluia,  Allé-éluia, Allé-éluia !  Alléluia, Alleluia !</vt:lpstr>
      <vt:lpstr>Aspersion : J'ai vu l'eau vive (I 18-65-10)   2. J'ai vu la source  devenir   un fleuve immense, Alleluia !    Tous : Alléluia !    Les fils de Dieu rassemblés    chantaient leur joie d'être sauvés, Alléluia !  Alléluia, alléluia,  Allé-éluia, Allé-éluia !  Alléluia, Alleluia !</vt:lpstr>
      <vt:lpstr>Aspersion : J'ai vu l'eau vive (I 18-65-10)   3. J'ai vu le Temple  Désormais   s'ouvrir à tous, Alleluia !    Tous : Alléluia !    Le Christ revient victorieux,    montrant la plaie de son côté, Alléluia !  Alléluia, alléluia,  Allé-éluia, Allé-éluia !  Alléluia, Alleluia !</vt:lpstr>
      <vt:lpstr>Aspersion : J'ai vu l'eau vive (I 18-65-10)   4. J'ai vu le Verbe  Nous donner   la paix de Dieu, Alleluia !    Tous : Alléluia !    Tous ceux qui croient en son nom    seront sauvés et chanteront: Alléluia !  Alléluia, alléluia,  Allé-éluia, Allé-éluia !  Alléluia, Alleluia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PPR de l'Eden</cp:lastModifiedBy>
  <cp:revision>661</cp:revision>
  <cp:lastPrinted>2017-10-06T11:59:14Z</cp:lastPrinted>
  <dcterms:created xsi:type="dcterms:W3CDTF">2009-10-17T16:00:12Z</dcterms:created>
  <dcterms:modified xsi:type="dcterms:W3CDTF">2021-01-04T19:42:59Z</dcterms:modified>
</cp:coreProperties>
</file>