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3"/>
  </p:notesMasterIdLst>
  <p:handoutMasterIdLst>
    <p:handoutMasterId r:id="rId4"/>
  </p:handoutMasterIdLst>
  <p:sldIdLst>
    <p:sldId id="659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3" d="100"/>
          <a:sy n="103" d="100"/>
        </p:scale>
        <p:origin x="106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Dieu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-&gt;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Aspersion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lvl="0" indent="-447675">
              <a:spcBef>
                <a:spcPts val="600"/>
              </a:spcBef>
              <a:buFontTx/>
              <a:buAutoNum type="arabicPeriod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J´ai </a:t>
            </a:r>
            <a:r>
              <a:rPr lang="fr-FR" sz="3200" i="0" dirty="0">
                <a:solidFill>
                  <a:srgbClr val="FFFFFF"/>
                </a:solidFill>
              </a:rPr>
              <a:t>vu des fleuves d´eau vive,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(bis)</a:t>
            </a:r>
          </a:p>
          <a:p>
            <a:pPr marL="447675" lvl="0" indent="-447675">
              <a:spcBef>
                <a:spcPts val="6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Jaillir </a:t>
            </a:r>
            <a:r>
              <a:rPr lang="fr-FR" sz="3200" i="0" dirty="0">
                <a:solidFill>
                  <a:srgbClr val="FFFFFF"/>
                </a:solidFill>
              </a:rPr>
              <a:t>du côté du temple,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(bis)</a:t>
            </a:r>
          </a:p>
          <a:p>
            <a:pPr marL="514350" lvl="0" indent="-514350">
              <a:spcBef>
                <a:spcPts val="1200"/>
              </a:spcBef>
              <a:buFont typeface="+mj-lt"/>
              <a:buAutoNum type="arabicPeriod" startAt="2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J´ai </a:t>
            </a:r>
            <a:r>
              <a:rPr lang="fr-FR" sz="3200" i="0" dirty="0">
                <a:solidFill>
                  <a:srgbClr val="FFFFFF"/>
                </a:solidFill>
              </a:rPr>
              <a:t>vu la source du temple,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</a:t>
            </a:r>
          </a:p>
          <a:p>
            <a:pPr marL="447675" lvl="0" indent="-447675">
              <a:spcBef>
                <a:spcPts val="6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Grandir </a:t>
            </a:r>
            <a:r>
              <a:rPr lang="fr-FR" sz="3200" i="0" dirty="0">
                <a:solidFill>
                  <a:srgbClr val="FFFFFF"/>
                </a:solidFill>
              </a:rPr>
              <a:t>en un fleuve immense,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</a:t>
            </a:r>
          </a:p>
          <a:p>
            <a:pPr marL="514350" lvl="0" indent="-514350">
              <a:spcBef>
                <a:spcPts val="1200"/>
              </a:spcBef>
              <a:buFont typeface="+mj-lt"/>
              <a:buAutoNum type="arabicPeriod" startAt="3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Tous </a:t>
            </a:r>
            <a:r>
              <a:rPr lang="fr-FR" sz="3200" i="0" dirty="0">
                <a:solidFill>
                  <a:srgbClr val="FFFFFF"/>
                </a:solidFill>
              </a:rPr>
              <a:t>ceux que lave l´eau vive,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</a:t>
            </a:r>
          </a:p>
          <a:p>
            <a:pPr marL="447675" lvl="0" indent="-447675">
              <a:spcBef>
                <a:spcPts val="6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Acclament </a:t>
            </a:r>
            <a:r>
              <a:rPr lang="fr-FR" sz="3200" i="0" dirty="0">
                <a:solidFill>
                  <a:srgbClr val="FFFFFF"/>
                </a:solidFill>
              </a:rPr>
              <a:t>et chantent ta gloire,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(bis).</a:t>
            </a:r>
          </a:p>
          <a:p>
            <a:pPr marL="514350" lvl="0" indent="-514350">
              <a:spcBef>
                <a:spcPts val="1200"/>
              </a:spcBef>
              <a:buFont typeface="+mj-lt"/>
              <a:buAutoNum type="arabicPeriod" startAt="4"/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Ton </a:t>
            </a:r>
            <a:r>
              <a:rPr lang="fr-FR" sz="3200" i="0" dirty="0">
                <a:solidFill>
                  <a:srgbClr val="FFFFFF"/>
                </a:solidFill>
              </a:rPr>
              <a:t>cœur, Jésus est la source,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</a:t>
            </a:r>
          </a:p>
          <a:p>
            <a:pPr marL="447675" lvl="0" indent="-447675">
              <a:spcBef>
                <a:spcPts val="60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D´où </a:t>
            </a:r>
            <a:r>
              <a:rPr lang="fr-FR" sz="3200" i="0" dirty="0">
                <a:solidFill>
                  <a:srgbClr val="FFFFFF"/>
                </a:solidFill>
              </a:rPr>
              <a:t>coule l´eau de la grâce, </a:t>
            </a:r>
            <a:r>
              <a:rPr lang="fr-FR" sz="3200" b="1" i="0" dirty="0">
                <a:solidFill>
                  <a:srgbClr val="FFFF00"/>
                </a:solidFill>
              </a:rPr>
              <a:t>Alléluia</a:t>
            </a:r>
            <a:r>
              <a:rPr lang="fr-FR" sz="3200" i="0" dirty="0">
                <a:solidFill>
                  <a:srgbClr val="FFFFFF"/>
                </a:solidFill>
              </a:rPr>
              <a:t> ! (bis)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105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Comic Sans MS</vt:lpstr>
      <vt:lpstr>6_Modèle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664</cp:revision>
  <cp:lastPrinted>2017-10-06T11:59:14Z</cp:lastPrinted>
  <dcterms:created xsi:type="dcterms:W3CDTF">2009-10-17T16:00:12Z</dcterms:created>
  <dcterms:modified xsi:type="dcterms:W3CDTF">2022-04-10T19:26:50Z</dcterms:modified>
</cp:coreProperties>
</file>