
<file path=[Content_Types].xml><?xml version="1.0" encoding="utf-8"?>
<Types xmlns="http://schemas.openxmlformats.org/package/2006/content-types"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678" r:id="rId2"/>
    <p:sldId id="679" r:id="rId3"/>
    <p:sldId id="680" r:id="rId4"/>
    <p:sldId id="681" r:id="rId5"/>
  </p:sldIdLst>
  <p:sldSz cx="9144000" cy="6858000" type="screen4x3"/>
  <p:notesSz cx="6805613" cy="99441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132">
          <p15:clr>
            <a:srgbClr val="A4A3A4"/>
          </p15:clr>
        </p15:guide>
        <p15:guide id="2" pos="214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FFF00"/>
    <a:srgbClr val="FFCCFF"/>
    <a:srgbClr val="99CCFF"/>
    <a:srgbClr val="FFCCCC"/>
    <a:srgbClr val="FFCC99"/>
    <a:srgbClr val="00FF00"/>
    <a:srgbClr val="CCCCFF"/>
    <a:srgbClr val="00CC00"/>
    <a:srgbClr val="FF66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344" autoAdjust="0"/>
    <p:restoredTop sz="99393" autoAdjust="0"/>
  </p:normalViewPr>
  <p:slideViewPr>
    <p:cSldViewPr>
      <p:cViewPr varScale="1">
        <p:scale>
          <a:sx n="107" d="100"/>
          <a:sy n="107" d="100"/>
        </p:scale>
        <p:origin x="-15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130" y="-108"/>
      </p:cViewPr>
      <p:guideLst>
        <p:guide orient="horz" pos="3132"/>
        <p:guide pos="2144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4939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1B2C5623-138F-453E-8A2F-FA129D937EE1}" type="datetimeFigureOut">
              <a:rPr lang="fr-FR"/>
              <a:pPr>
                <a:defRPr/>
              </a:pPr>
              <a:t>11/12/2019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4939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B4F42A0B-A3A3-4526-AE94-6995EEA9A79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7465322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4939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78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6125"/>
            <a:ext cx="4972050" cy="37290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0562" y="4723448"/>
            <a:ext cx="5444490" cy="44748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fld id="{7EE613F4-F660-4A51-BCEA-1D03D6D0A39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3220520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5" name="Rectangle 7"/>
          <p:cNvSpPr txBox="1">
            <a:spLocks noGrp="1" noChangeArrowheads="1"/>
          </p:cNvSpPr>
          <p:nvPr/>
        </p:nvSpPr>
        <p:spPr bwMode="auto">
          <a:xfrm>
            <a:off x="3854940" y="944517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4D7741B9-FFE3-482F-A7D3-3B4B80068AF1}" type="slidenum">
              <a:rPr lang="fr-FR" sz="1200" i="0"/>
              <a:pPr algn="r"/>
              <a:t>1</a:t>
            </a:fld>
            <a:endParaRPr lang="fr-FR" sz="1200" i="0"/>
          </a:p>
        </p:txBody>
      </p:sp>
      <p:sp>
        <p:nvSpPr>
          <p:cNvPr id="931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smtClean="0"/>
          </a:p>
        </p:txBody>
      </p:sp>
    </p:spTree>
    <p:extLst>
      <p:ext uri="{BB962C8B-B14F-4D97-AF65-F5344CB8AC3E}">
        <p14:creationId xmlns:p14="http://schemas.microsoft.com/office/powerpoint/2010/main" xmlns="" val="30087859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5" name="Rectangle 7"/>
          <p:cNvSpPr txBox="1">
            <a:spLocks noGrp="1" noChangeArrowheads="1"/>
          </p:cNvSpPr>
          <p:nvPr/>
        </p:nvSpPr>
        <p:spPr bwMode="auto">
          <a:xfrm>
            <a:off x="3854940" y="944517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4D7741B9-FFE3-482F-A7D3-3B4B80068AF1}" type="slidenum">
              <a:rPr lang="fr-FR" sz="1200" i="0"/>
              <a:pPr algn="r"/>
              <a:t>2</a:t>
            </a:fld>
            <a:endParaRPr lang="fr-FR" sz="1200" i="0"/>
          </a:p>
        </p:txBody>
      </p:sp>
      <p:sp>
        <p:nvSpPr>
          <p:cNvPr id="931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smtClean="0"/>
          </a:p>
        </p:txBody>
      </p:sp>
    </p:spTree>
    <p:extLst>
      <p:ext uri="{BB962C8B-B14F-4D97-AF65-F5344CB8AC3E}">
        <p14:creationId xmlns:p14="http://schemas.microsoft.com/office/powerpoint/2010/main" xmlns="" val="357030018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5" name="Rectangle 7"/>
          <p:cNvSpPr txBox="1">
            <a:spLocks noGrp="1" noChangeArrowheads="1"/>
          </p:cNvSpPr>
          <p:nvPr/>
        </p:nvSpPr>
        <p:spPr bwMode="auto">
          <a:xfrm>
            <a:off x="3854940" y="944517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4D7741B9-FFE3-482F-A7D3-3B4B80068AF1}" type="slidenum">
              <a:rPr lang="fr-FR" sz="1200" i="0"/>
              <a:pPr algn="r"/>
              <a:t>3</a:t>
            </a:fld>
            <a:endParaRPr lang="fr-FR" sz="1200" i="0"/>
          </a:p>
        </p:txBody>
      </p:sp>
      <p:sp>
        <p:nvSpPr>
          <p:cNvPr id="931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smtClean="0"/>
          </a:p>
        </p:txBody>
      </p:sp>
    </p:spTree>
    <p:extLst>
      <p:ext uri="{BB962C8B-B14F-4D97-AF65-F5344CB8AC3E}">
        <p14:creationId xmlns:p14="http://schemas.microsoft.com/office/powerpoint/2010/main" xmlns="" val="414806972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5" name="Rectangle 7"/>
          <p:cNvSpPr txBox="1">
            <a:spLocks noGrp="1" noChangeArrowheads="1"/>
          </p:cNvSpPr>
          <p:nvPr/>
        </p:nvSpPr>
        <p:spPr bwMode="auto">
          <a:xfrm>
            <a:off x="3854940" y="944517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4D7741B9-FFE3-482F-A7D3-3B4B80068AF1}" type="slidenum">
              <a:rPr lang="fr-FR" sz="1200" i="0"/>
              <a:pPr algn="r"/>
              <a:t>4</a:t>
            </a:fld>
            <a:endParaRPr lang="fr-FR" sz="1200" i="0"/>
          </a:p>
        </p:txBody>
      </p:sp>
      <p:sp>
        <p:nvSpPr>
          <p:cNvPr id="931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smtClean="0"/>
          </a:p>
        </p:txBody>
      </p:sp>
    </p:spTree>
    <p:extLst>
      <p:ext uri="{BB962C8B-B14F-4D97-AF65-F5344CB8AC3E}">
        <p14:creationId xmlns:p14="http://schemas.microsoft.com/office/powerpoint/2010/main" xmlns="" val="13792806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endParaRPr lang="fr-FR" dirty="0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0"/>
          </p:nvPr>
        </p:nvSpPr>
        <p:spPr>
          <a:xfrm>
            <a:off x="0" y="692150"/>
            <a:ext cx="9144000" cy="6165850"/>
          </a:xfrm>
        </p:spPr>
        <p:txBody>
          <a:bodyPr/>
          <a:lstStyle>
            <a:lvl1pPr marL="342900" indent="-342900">
              <a:defRPr/>
            </a:lvl1pPr>
            <a:lvl2pPr>
              <a:buNone/>
              <a:defRPr/>
            </a:lvl2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1_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812AC8-BF65-4A6A-BCB1-78828E9D9D0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4202781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6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fr-FR" dirty="0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764704"/>
            <a:ext cx="9144000" cy="6093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fr-FR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9" r:id="rId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None/>
        <a:defRPr sz="3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bg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bg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4" name="ZoneTexte 3"/>
          <p:cNvSpPr txBox="1">
            <a:spLocks noChangeArrowheads="1"/>
          </p:cNvSpPr>
          <p:nvPr/>
        </p:nvSpPr>
        <p:spPr bwMode="auto">
          <a:xfrm>
            <a:off x="35496" y="476672"/>
            <a:ext cx="9612312" cy="61247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sz="3200" b="1" dirty="0" smtClean="0">
                <a:solidFill>
                  <a:srgbClr val="FFFF00"/>
                </a:solidFill>
              </a:rPr>
              <a:t>Pour un seul et même Dieu,</a:t>
            </a:r>
            <a:r>
              <a:rPr lang="fr-FR" sz="3200" dirty="0" smtClean="0">
                <a:solidFill>
                  <a:srgbClr val="FFFF00"/>
                </a:solidFill>
              </a:rPr>
              <a:t> </a:t>
            </a:r>
          </a:p>
          <a:p>
            <a:r>
              <a:rPr lang="fr-FR" sz="3200" b="1" dirty="0" smtClean="0">
                <a:solidFill>
                  <a:srgbClr val="FFFF00"/>
                </a:solidFill>
              </a:rPr>
              <a:t>Ils deviennent chemin </a:t>
            </a:r>
          </a:p>
          <a:p>
            <a:r>
              <a:rPr lang="fr-FR" sz="3200" b="1" dirty="0" smtClean="0">
                <a:solidFill>
                  <a:srgbClr val="FFFF00"/>
                </a:solidFill>
              </a:rPr>
              <a:t>Et portent la lumière ;</a:t>
            </a:r>
            <a:br>
              <a:rPr lang="fr-FR" sz="3200" b="1" dirty="0" smtClean="0">
                <a:solidFill>
                  <a:srgbClr val="FFFF00"/>
                </a:solidFill>
              </a:rPr>
            </a:br>
            <a:r>
              <a:rPr lang="fr-FR" sz="3200" b="1" dirty="0" smtClean="0">
                <a:solidFill>
                  <a:srgbClr val="FFFF00"/>
                </a:solidFill>
              </a:rPr>
              <a:t>Pour un seul et même Dieu, </a:t>
            </a:r>
          </a:p>
          <a:p>
            <a:r>
              <a:rPr lang="fr-FR" sz="3200" b="1" dirty="0" smtClean="0">
                <a:solidFill>
                  <a:srgbClr val="FFFF00"/>
                </a:solidFill>
              </a:rPr>
              <a:t>Ils deviennent chemin </a:t>
            </a:r>
          </a:p>
          <a:p>
            <a:r>
              <a:rPr lang="fr-FR" sz="3200" b="1" dirty="0" smtClean="0">
                <a:solidFill>
                  <a:srgbClr val="FFFF00"/>
                </a:solidFill>
              </a:rPr>
              <a:t>Et partagent le pain.</a:t>
            </a:r>
          </a:p>
          <a:p>
            <a:endParaRPr lang="fr-FR" sz="3200" b="1" dirty="0" smtClean="0">
              <a:solidFill>
                <a:srgbClr val="FFFF00"/>
              </a:solidFill>
            </a:endParaRPr>
          </a:p>
          <a:p>
            <a:pPr lvl="0"/>
            <a:endParaRPr lang="fr-FR" sz="800" i="0" dirty="0" smtClean="0">
              <a:solidFill>
                <a:schemeClr val="bg1">
                  <a:lumMod val="95000"/>
                </a:schemeClr>
              </a:solidFill>
            </a:endParaRPr>
          </a:p>
          <a:p>
            <a:pPr marL="420688" lvl="0" indent="-420688">
              <a:buAutoNum type="arabicPeriod"/>
            </a:pPr>
            <a:r>
              <a:rPr lang="fr-FR" sz="3200" i="0" dirty="0" smtClean="0">
                <a:solidFill>
                  <a:schemeClr val="bg1"/>
                </a:solidFill>
              </a:rPr>
              <a:t>Ton peuple a pris naissance </a:t>
            </a:r>
            <a:br>
              <a:rPr lang="fr-FR" sz="3200" i="0" dirty="0" smtClean="0">
                <a:solidFill>
                  <a:schemeClr val="bg1"/>
                </a:solidFill>
              </a:rPr>
            </a:br>
            <a:r>
              <a:rPr lang="fr-FR" sz="3200" i="0" dirty="0" smtClean="0">
                <a:solidFill>
                  <a:schemeClr val="bg1"/>
                </a:solidFill>
              </a:rPr>
              <a:t>Quand une étoile s’est levée</a:t>
            </a:r>
            <a:br>
              <a:rPr lang="fr-FR" sz="3200" i="0" dirty="0" smtClean="0">
                <a:solidFill>
                  <a:schemeClr val="bg1"/>
                </a:solidFill>
              </a:rPr>
            </a:br>
            <a:r>
              <a:rPr lang="fr-FR" sz="3200" i="0" dirty="0" smtClean="0">
                <a:solidFill>
                  <a:schemeClr val="bg1"/>
                </a:solidFill>
              </a:rPr>
              <a:t>Naissance de Dieu au cœur de l’homme</a:t>
            </a:r>
            <a:br>
              <a:rPr lang="fr-FR" sz="3200" i="0" dirty="0" smtClean="0">
                <a:solidFill>
                  <a:schemeClr val="bg1"/>
                </a:solidFill>
              </a:rPr>
            </a:br>
            <a:r>
              <a:rPr lang="fr-FR" sz="3200" i="0" dirty="0" smtClean="0">
                <a:solidFill>
                  <a:schemeClr val="bg1"/>
                </a:solidFill>
              </a:rPr>
              <a:t>Naissance de l’homme au cœur de Dieu</a:t>
            </a:r>
            <a:br>
              <a:rPr lang="fr-FR" sz="3200" i="0" dirty="0" smtClean="0">
                <a:solidFill>
                  <a:schemeClr val="bg1"/>
                </a:solidFill>
              </a:rPr>
            </a:br>
            <a:r>
              <a:rPr lang="fr-FR" sz="3200" i="0" dirty="0" smtClean="0">
                <a:solidFill>
                  <a:schemeClr val="bg1"/>
                </a:solidFill>
              </a:rPr>
              <a:t>Ton peuple a pris naissance.</a:t>
            </a:r>
          </a:p>
        </p:txBody>
      </p:sp>
      <p:sp>
        <p:nvSpPr>
          <p:cNvPr id="92162" name="Text Box 3"/>
          <p:cNvSpPr txBox="1">
            <a:spLocks noChangeArrowheads="1"/>
          </p:cNvSpPr>
          <p:nvPr/>
        </p:nvSpPr>
        <p:spPr bwMode="auto">
          <a:xfrm>
            <a:off x="0" y="25400"/>
            <a:ext cx="9144000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fr-FR" sz="2600" i="0" dirty="0">
                <a:solidFill>
                  <a:srgbClr val="00CC00"/>
                </a:solidFill>
                <a:latin typeface="Comic Sans MS" pitchFamily="66" charset="0"/>
              </a:rPr>
              <a:t>Liturgie de </a:t>
            </a:r>
            <a:r>
              <a:rPr lang="fr-FR" sz="2600" i="0" dirty="0" smtClean="0">
                <a:solidFill>
                  <a:srgbClr val="FFC000"/>
                </a:solidFill>
                <a:latin typeface="Comic Sans MS" pitchFamily="66" charset="0"/>
              </a:rPr>
              <a:t>l’Envoi </a:t>
            </a:r>
            <a:r>
              <a:rPr lang="fr-FR" altLang="fr-FR" sz="2600" i="0" dirty="0">
                <a:solidFill>
                  <a:srgbClr val="99CCFF"/>
                </a:solidFill>
                <a:latin typeface="Comic Sans MS" pitchFamily="66" charset="0"/>
              </a:rPr>
              <a:t>-&gt;</a:t>
            </a:r>
            <a:r>
              <a:rPr lang="fr-FR" sz="2600" b="1" i="0" dirty="0">
                <a:solidFill>
                  <a:srgbClr val="99CCFF"/>
                </a:solidFill>
                <a:latin typeface="Comic Sans MS" panose="030F0702030302020204" pitchFamily="66" charset="0"/>
              </a:rPr>
              <a:t> </a:t>
            </a:r>
            <a:r>
              <a:rPr lang="fr-FR" sz="2600" b="1" i="0" dirty="0" smtClean="0">
                <a:solidFill>
                  <a:srgbClr val="99CCFF"/>
                </a:solidFill>
                <a:latin typeface="Comic Sans MS" panose="030F0702030302020204" pitchFamily="66" charset="0"/>
              </a:rPr>
              <a:t>Chant </a:t>
            </a:r>
            <a:r>
              <a:rPr lang="fr-FR" sz="2600" b="1" i="0" dirty="0">
                <a:solidFill>
                  <a:srgbClr val="99CCFF"/>
                </a:solidFill>
                <a:latin typeface="Comic Sans MS" panose="030F0702030302020204" pitchFamily="66" charset="0"/>
              </a:rPr>
              <a:t>final – Ils deviennent chemin</a:t>
            </a:r>
          </a:p>
        </p:txBody>
      </p:sp>
    </p:spTree>
    <p:extLst>
      <p:ext uri="{BB962C8B-B14F-4D97-AF65-F5344CB8AC3E}">
        <p14:creationId xmlns:p14="http://schemas.microsoft.com/office/powerpoint/2010/main" xmlns="" val="3268386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4" name="ZoneTexte 3"/>
          <p:cNvSpPr txBox="1">
            <a:spLocks noChangeArrowheads="1"/>
          </p:cNvSpPr>
          <p:nvPr/>
        </p:nvSpPr>
        <p:spPr bwMode="auto">
          <a:xfrm>
            <a:off x="35496" y="476672"/>
            <a:ext cx="9612312" cy="61247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sz="3200" b="1" dirty="0" smtClean="0">
                <a:solidFill>
                  <a:srgbClr val="FFFF00"/>
                </a:solidFill>
              </a:rPr>
              <a:t>Pour un seul et même Dieu,</a:t>
            </a:r>
            <a:r>
              <a:rPr lang="fr-FR" sz="3200" dirty="0" smtClean="0">
                <a:solidFill>
                  <a:srgbClr val="FFFF00"/>
                </a:solidFill>
              </a:rPr>
              <a:t> </a:t>
            </a:r>
          </a:p>
          <a:p>
            <a:r>
              <a:rPr lang="fr-FR" sz="3200" b="1" dirty="0" smtClean="0">
                <a:solidFill>
                  <a:srgbClr val="FFFF00"/>
                </a:solidFill>
              </a:rPr>
              <a:t>Ils deviennent chemin </a:t>
            </a:r>
          </a:p>
          <a:p>
            <a:r>
              <a:rPr lang="fr-FR" sz="3200" b="1" dirty="0" smtClean="0">
                <a:solidFill>
                  <a:srgbClr val="FFFF00"/>
                </a:solidFill>
              </a:rPr>
              <a:t>Et portent la lumière ;</a:t>
            </a:r>
            <a:br>
              <a:rPr lang="fr-FR" sz="3200" b="1" dirty="0" smtClean="0">
                <a:solidFill>
                  <a:srgbClr val="FFFF00"/>
                </a:solidFill>
              </a:rPr>
            </a:br>
            <a:r>
              <a:rPr lang="fr-FR" sz="3200" b="1" dirty="0" smtClean="0">
                <a:solidFill>
                  <a:srgbClr val="FFFF00"/>
                </a:solidFill>
              </a:rPr>
              <a:t>Pour un seul et même Dieu, </a:t>
            </a:r>
          </a:p>
          <a:p>
            <a:r>
              <a:rPr lang="fr-FR" sz="3200" b="1" dirty="0" smtClean="0">
                <a:solidFill>
                  <a:srgbClr val="FFFF00"/>
                </a:solidFill>
              </a:rPr>
              <a:t>Ils deviennent chemin </a:t>
            </a:r>
          </a:p>
          <a:p>
            <a:r>
              <a:rPr lang="fr-FR" sz="3200" b="1" dirty="0" smtClean="0">
                <a:solidFill>
                  <a:srgbClr val="FFFF00"/>
                </a:solidFill>
              </a:rPr>
              <a:t>Et partagent le pain.</a:t>
            </a:r>
          </a:p>
          <a:p>
            <a:pPr lvl="0"/>
            <a:endParaRPr lang="fr-FR" sz="800" i="0" dirty="0" smtClean="0">
              <a:solidFill>
                <a:schemeClr val="bg1">
                  <a:lumMod val="95000"/>
                </a:schemeClr>
              </a:solidFill>
            </a:endParaRPr>
          </a:p>
          <a:p>
            <a:pPr marL="420688" lvl="0" indent="-420688"/>
            <a:endParaRPr lang="fr-FR" sz="3200" i="0" dirty="0" smtClean="0">
              <a:solidFill>
                <a:schemeClr val="bg1"/>
              </a:solidFill>
            </a:endParaRPr>
          </a:p>
          <a:p>
            <a:pPr marL="420688" lvl="0" indent="-420688"/>
            <a:r>
              <a:rPr lang="fr-FR" sz="3200" i="0" dirty="0" smtClean="0">
                <a:solidFill>
                  <a:schemeClr val="bg1"/>
                </a:solidFill>
              </a:rPr>
              <a:t>2. Ton peuple a pris la route, </a:t>
            </a:r>
            <a:br>
              <a:rPr lang="fr-FR" sz="3200" i="0" dirty="0" smtClean="0">
                <a:solidFill>
                  <a:schemeClr val="bg1"/>
                </a:solidFill>
              </a:rPr>
            </a:br>
            <a:r>
              <a:rPr lang="fr-FR" sz="3200" i="0" dirty="0" smtClean="0">
                <a:solidFill>
                  <a:schemeClr val="bg1"/>
                </a:solidFill>
              </a:rPr>
              <a:t>Au désert, ils t’ont tant cherché ;</a:t>
            </a:r>
            <a:br>
              <a:rPr lang="fr-FR" sz="3200" i="0" dirty="0" smtClean="0">
                <a:solidFill>
                  <a:schemeClr val="bg1"/>
                </a:solidFill>
              </a:rPr>
            </a:br>
            <a:r>
              <a:rPr lang="fr-FR" sz="3200" i="0" dirty="0" smtClean="0">
                <a:solidFill>
                  <a:schemeClr val="bg1"/>
                </a:solidFill>
              </a:rPr>
              <a:t>La route de Dieu au cœur de l’homme,</a:t>
            </a:r>
            <a:br>
              <a:rPr lang="fr-FR" sz="3200" i="0" dirty="0" smtClean="0">
                <a:solidFill>
                  <a:schemeClr val="bg1"/>
                </a:solidFill>
              </a:rPr>
            </a:br>
            <a:r>
              <a:rPr lang="fr-FR" sz="3200" i="0" dirty="0" smtClean="0">
                <a:solidFill>
                  <a:schemeClr val="bg1"/>
                </a:solidFill>
              </a:rPr>
              <a:t>La route de l’homme au cœur de Dieu,</a:t>
            </a:r>
            <a:br>
              <a:rPr lang="fr-FR" sz="3200" i="0" dirty="0" smtClean="0">
                <a:solidFill>
                  <a:schemeClr val="bg1"/>
                </a:solidFill>
              </a:rPr>
            </a:br>
            <a:r>
              <a:rPr lang="fr-FR" sz="3200" i="0" dirty="0" smtClean="0">
                <a:solidFill>
                  <a:schemeClr val="bg1"/>
                </a:solidFill>
              </a:rPr>
              <a:t>Ton peuple a pris la route.</a:t>
            </a:r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0" y="25400"/>
            <a:ext cx="9144000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fr-FR" sz="2600" i="0" dirty="0">
                <a:solidFill>
                  <a:srgbClr val="00CC00"/>
                </a:solidFill>
                <a:latin typeface="Comic Sans MS" pitchFamily="66" charset="0"/>
              </a:rPr>
              <a:t>Liturgie de </a:t>
            </a:r>
            <a:r>
              <a:rPr lang="fr-FR" sz="2600" i="0" dirty="0" smtClean="0">
                <a:solidFill>
                  <a:srgbClr val="FFC000"/>
                </a:solidFill>
                <a:latin typeface="Comic Sans MS" pitchFamily="66" charset="0"/>
              </a:rPr>
              <a:t>l’Envoi </a:t>
            </a:r>
            <a:r>
              <a:rPr lang="fr-FR" altLang="fr-FR" sz="2600" i="0" dirty="0">
                <a:solidFill>
                  <a:srgbClr val="99CCFF"/>
                </a:solidFill>
                <a:latin typeface="Comic Sans MS" pitchFamily="66" charset="0"/>
              </a:rPr>
              <a:t>-&gt;</a:t>
            </a:r>
            <a:r>
              <a:rPr lang="fr-FR" sz="2600" b="1" i="0" dirty="0">
                <a:solidFill>
                  <a:srgbClr val="99CCFF"/>
                </a:solidFill>
                <a:latin typeface="Comic Sans MS" panose="030F0702030302020204" pitchFamily="66" charset="0"/>
              </a:rPr>
              <a:t> </a:t>
            </a:r>
            <a:r>
              <a:rPr lang="fr-FR" sz="2600" b="1" i="0" dirty="0" smtClean="0">
                <a:solidFill>
                  <a:srgbClr val="99CCFF"/>
                </a:solidFill>
                <a:latin typeface="Comic Sans MS" panose="030F0702030302020204" pitchFamily="66" charset="0"/>
              </a:rPr>
              <a:t>Chant </a:t>
            </a:r>
            <a:r>
              <a:rPr lang="fr-FR" sz="2600" b="1" i="0" dirty="0">
                <a:solidFill>
                  <a:srgbClr val="99CCFF"/>
                </a:solidFill>
                <a:latin typeface="Comic Sans MS" panose="030F0702030302020204" pitchFamily="66" charset="0"/>
              </a:rPr>
              <a:t>final – Ils deviennent chemin</a:t>
            </a:r>
          </a:p>
        </p:txBody>
      </p:sp>
    </p:spTree>
    <p:extLst>
      <p:ext uri="{BB962C8B-B14F-4D97-AF65-F5344CB8AC3E}">
        <p14:creationId xmlns:p14="http://schemas.microsoft.com/office/powerpoint/2010/main" xmlns="" val="977109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4" name="ZoneTexte 3"/>
          <p:cNvSpPr txBox="1">
            <a:spLocks noChangeArrowheads="1"/>
          </p:cNvSpPr>
          <p:nvPr/>
        </p:nvSpPr>
        <p:spPr bwMode="auto">
          <a:xfrm>
            <a:off x="35496" y="568092"/>
            <a:ext cx="9612312" cy="61401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sz="3200" b="1" dirty="0" smtClean="0">
                <a:solidFill>
                  <a:srgbClr val="FFFF00"/>
                </a:solidFill>
              </a:rPr>
              <a:t>Pour un seul et même Dieu,</a:t>
            </a:r>
            <a:r>
              <a:rPr lang="fr-FR" sz="3200" dirty="0" smtClean="0">
                <a:solidFill>
                  <a:srgbClr val="FFFF00"/>
                </a:solidFill>
              </a:rPr>
              <a:t> </a:t>
            </a:r>
          </a:p>
          <a:p>
            <a:r>
              <a:rPr lang="fr-FR" sz="3200" b="1" dirty="0" smtClean="0">
                <a:solidFill>
                  <a:srgbClr val="FFFF00"/>
                </a:solidFill>
              </a:rPr>
              <a:t>Ils deviennent chemin </a:t>
            </a:r>
          </a:p>
          <a:p>
            <a:r>
              <a:rPr lang="fr-FR" sz="3200" b="1" dirty="0" smtClean="0">
                <a:solidFill>
                  <a:srgbClr val="FFFF00"/>
                </a:solidFill>
              </a:rPr>
              <a:t>Et portent la lumière ; </a:t>
            </a:r>
            <a:br>
              <a:rPr lang="fr-FR" sz="3200" b="1" dirty="0" smtClean="0">
                <a:solidFill>
                  <a:srgbClr val="FFFF00"/>
                </a:solidFill>
              </a:rPr>
            </a:br>
            <a:r>
              <a:rPr lang="fr-FR" sz="3200" b="1" dirty="0" smtClean="0">
                <a:solidFill>
                  <a:srgbClr val="FFFF00"/>
                </a:solidFill>
              </a:rPr>
              <a:t>Pour un seul et même Dieu, </a:t>
            </a:r>
          </a:p>
          <a:p>
            <a:r>
              <a:rPr lang="fr-FR" sz="3200" b="1" dirty="0" smtClean="0">
                <a:solidFill>
                  <a:srgbClr val="FFFF00"/>
                </a:solidFill>
              </a:rPr>
              <a:t>Ils deviennent chemin </a:t>
            </a:r>
          </a:p>
          <a:p>
            <a:r>
              <a:rPr lang="fr-FR" sz="3200" b="1" dirty="0" smtClean="0">
                <a:solidFill>
                  <a:srgbClr val="FFFF00"/>
                </a:solidFill>
              </a:rPr>
              <a:t>Et partagent le pain.</a:t>
            </a:r>
          </a:p>
          <a:p>
            <a:endParaRPr lang="fr-FR" sz="3200" b="1" dirty="0" smtClean="0">
              <a:solidFill>
                <a:srgbClr val="FFFF00"/>
              </a:solidFill>
            </a:endParaRPr>
          </a:p>
          <a:p>
            <a:pPr lvl="0"/>
            <a:endParaRPr lang="fr-FR" sz="900" i="0" dirty="0" smtClean="0">
              <a:solidFill>
                <a:schemeClr val="bg1">
                  <a:lumMod val="95000"/>
                </a:schemeClr>
              </a:solidFill>
            </a:endParaRPr>
          </a:p>
          <a:p>
            <a:pPr marL="355600" lvl="0" indent="-355600"/>
            <a:r>
              <a:rPr lang="fr-FR" sz="3200" i="0" dirty="0" smtClean="0">
                <a:solidFill>
                  <a:schemeClr val="bg1">
                    <a:lumMod val="95000"/>
                  </a:schemeClr>
                </a:solidFill>
              </a:rPr>
              <a:t>3. </a:t>
            </a:r>
            <a:r>
              <a:rPr lang="fr-FR" sz="3200" i="0" dirty="0" smtClean="0">
                <a:solidFill>
                  <a:schemeClr val="bg1"/>
                </a:solidFill>
              </a:rPr>
              <a:t>Ton peuple a pris souffrance, </a:t>
            </a:r>
            <a:br>
              <a:rPr lang="fr-FR" sz="3200" i="0" dirty="0" smtClean="0">
                <a:solidFill>
                  <a:schemeClr val="bg1"/>
                </a:solidFill>
              </a:rPr>
            </a:br>
            <a:r>
              <a:rPr lang="fr-FR" sz="3200" i="0" dirty="0" smtClean="0">
                <a:solidFill>
                  <a:schemeClr val="bg1"/>
                </a:solidFill>
              </a:rPr>
              <a:t>Sur une croix comme un paria ;</a:t>
            </a:r>
            <a:br>
              <a:rPr lang="fr-FR" sz="3200" i="0" dirty="0" smtClean="0">
                <a:solidFill>
                  <a:schemeClr val="bg1"/>
                </a:solidFill>
              </a:rPr>
            </a:br>
            <a:r>
              <a:rPr lang="fr-FR" sz="3200" i="0" dirty="0" smtClean="0">
                <a:solidFill>
                  <a:schemeClr val="bg1"/>
                </a:solidFill>
              </a:rPr>
              <a:t>Souffrance de Dieu au cœur de l’homme,</a:t>
            </a:r>
            <a:br>
              <a:rPr lang="fr-FR" sz="3200" i="0" dirty="0" smtClean="0">
                <a:solidFill>
                  <a:schemeClr val="bg1"/>
                </a:solidFill>
              </a:rPr>
            </a:br>
            <a:r>
              <a:rPr lang="fr-FR" sz="3200" i="0" dirty="0" smtClean="0">
                <a:solidFill>
                  <a:schemeClr val="bg1"/>
                </a:solidFill>
              </a:rPr>
              <a:t>Souffrance de l’homme au cœur de Dieu,</a:t>
            </a:r>
            <a:br>
              <a:rPr lang="fr-FR" sz="3200" i="0" dirty="0" smtClean="0">
                <a:solidFill>
                  <a:schemeClr val="bg1"/>
                </a:solidFill>
              </a:rPr>
            </a:br>
            <a:r>
              <a:rPr lang="fr-FR" sz="3200" i="0" dirty="0" smtClean="0">
                <a:solidFill>
                  <a:schemeClr val="bg1"/>
                </a:solidFill>
              </a:rPr>
              <a:t>Ton peuple a pris souffrance.</a:t>
            </a:r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0" y="25400"/>
            <a:ext cx="9144000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fr-FR" sz="2600" i="0" dirty="0">
                <a:solidFill>
                  <a:srgbClr val="00CC00"/>
                </a:solidFill>
                <a:latin typeface="Comic Sans MS" pitchFamily="66" charset="0"/>
              </a:rPr>
              <a:t>Liturgie de </a:t>
            </a:r>
            <a:r>
              <a:rPr lang="fr-FR" sz="2600" i="0" dirty="0" smtClean="0">
                <a:solidFill>
                  <a:srgbClr val="FFC000"/>
                </a:solidFill>
                <a:latin typeface="Comic Sans MS" pitchFamily="66" charset="0"/>
              </a:rPr>
              <a:t>l’Envoi </a:t>
            </a:r>
            <a:r>
              <a:rPr lang="fr-FR" altLang="fr-FR" sz="2600" i="0" dirty="0">
                <a:solidFill>
                  <a:srgbClr val="99CCFF"/>
                </a:solidFill>
                <a:latin typeface="Comic Sans MS" pitchFamily="66" charset="0"/>
              </a:rPr>
              <a:t>-&gt;</a:t>
            </a:r>
            <a:r>
              <a:rPr lang="fr-FR" sz="2600" b="1" i="0" dirty="0">
                <a:solidFill>
                  <a:srgbClr val="99CCFF"/>
                </a:solidFill>
                <a:latin typeface="Comic Sans MS" panose="030F0702030302020204" pitchFamily="66" charset="0"/>
              </a:rPr>
              <a:t> </a:t>
            </a:r>
            <a:r>
              <a:rPr lang="fr-FR" sz="2600" b="1" i="0" dirty="0" smtClean="0">
                <a:solidFill>
                  <a:srgbClr val="99CCFF"/>
                </a:solidFill>
                <a:latin typeface="Comic Sans MS" panose="030F0702030302020204" pitchFamily="66" charset="0"/>
              </a:rPr>
              <a:t>Chant </a:t>
            </a:r>
            <a:r>
              <a:rPr lang="fr-FR" sz="2600" b="1" i="0" dirty="0">
                <a:solidFill>
                  <a:srgbClr val="99CCFF"/>
                </a:solidFill>
                <a:latin typeface="Comic Sans MS" panose="030F0702030302020204" pitchFamily="66" charset="0"/>
              </a:rPr>
              <a:t>final – Ils deviennent chemin</a:t>
            </a:r>
          </a:p>
        </p:txBody>
      </p:sp>
    </p:spTree>
    <p:extLst>
      <p:ext uri="{BB962C8B-B14F-4D97-AF65-F5344CB8AC3E}">
        <p14:creationId xmlns:p14="http://schemas.microsoft.com/office/powerpoint/2010/main" xmlns="" val="3637302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4" name="ZoneTexte 3"/>
          <p:cNvSpPr txBox="1">
            <a:spLocks noChangeArrowheads="1"/>
          </p:cNvSpPr>
          <p:nvPr/>
        </p:nvSpPr>
        <p:spPr bwMode="auto">
          <a:xfrm>
            <a:off x="35496" y="605459"/>
            <a:ext cx="9612312" cy="57861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sz="3200" b="1" dirty="0" smtClean="0">
                <a:solidFill>
                  <a:srgbClr val="FFFF00"/>
                </a:solidFill>
              </a:rPr>
              <a:t>Pour un seul et même Dieu,</a:t>
            </a:r>
            <a:r>
              <a:rPr lang="fr-FR" sz="3200" dirty="0" smtClean="0">
                <a:solidFill>
                  <a:srgbClr val="FFFF00"/>
                </a:solidFill>
              </a:rPr>
              <a:t> </a:t>
            </a:r>
          </a:p>
          <a:p>
            <a:r>
              <a:rPr lang="fr-FR" sz="3200" b="1" dirty="0" smtClean="0">
                <a:solidFill>
                  <a:srgbClr val="FFFF00"/>
                </a:solidFill>
              </a:rPr>
              <a:t>Ils deviennent chemin </a:t>
            </a:r>
          </a:p>
          <a:p>
            <a:r>
              <a:rPr lang="fr-FR" sz="3200" b="1" dirty="0" smtClean="0">
                <a:solidFill>
                  <a:srgbClr val="FFFF00"/>
                </a:solidFill>
              </a:rPr>
              <a:t>Et portent la lumière ;</a:t>
            </a:r>
            <a:br>
              <a:rPr lang="fr-FR" sz="3200" b="1" dirty="0" smtClean="0">
                <a:solidFill>
                  <a:srgbClr val="FFFF00"/>
                </a:solidFill>
              </a:rPr>
            </a:br>
            <a:r>
              <a:rPr lang="fr-FR" sz="3200" b="1" dirty="0" smtClean="0">
                <a:solidFill>
                  <a:srgbClr val="FFFF00"/>
                </a:solidFill>
              </a:rPr>
              <a:t>Pour un seul et même Dieu, </a:t>
            </a:r>
          </a:p>
          <a:p>
            <a:r>
              <a:rPr lang="fr-FR" sz="3200" b="1" dirty="0" smtClean="0">
                <a:solidFill>
                  <a:srgbClr val="FFFF00"/>
                </a:solidFill>
              </a:rPr>
              <a:t>Ils deviennent chemin </a:t>
            </a:r>
          </a:p>
          <a:p>
            <a:r>
              <a:rPr lang="fr-FR" sz="3200" b="1" dirty="0" smtClean="0">
                <a:solidFill>
                  <a:srgbClr val="FFFF00"/>
                </a:solidFill>
              </a:rPr>
              <a:t>Et partagent le pain.</a:t>
            </a:r>
          </a:p>
          <a:p>
            <a:pPr lvl="0"/>
            <a:endParaRPr lang="fr-FR" sz="900" i="0" dirty="0" smtClean="0">
              <a:solidFill>
                <a:schemeClr val="bg1">
                  <a:lumMod val="95000"/>
                </a:schemeClr>
              </a:solidFill>
            </a:endParaRPr>
          </a:p>
          <a:p>
            <a:pPr marL="355600" lvl="0" indent="-355600"/>
            <a:endParaRPr lang="fr-FR" sz="900" i="0" dirty="0" smtClean="0">
              <a:solidFill>
                <a:schemeClr val="bg1"/>
              </a:solidFill>
            </a:endParaRPr>
          </a:p>
          <a:p>
            <a:pPr marL="355600" lvl="0" indent="-355600"/>
            <a:r>
              <a:rPr lang="fr-FR" sz="3200" i="0" dirty="0" smtClean="0">
                <a:solidFill>
                  <a:schemeClr val="bg1"/>
                </a:solidFill>
              </a:rPr>
              <a:t>4. Ton peuple a pris lumière, </a:t>
            </a:r>
            <a:br>
              <a:rPr lang="fr-FR" sz="3200" i="0" dirty="0" smtClean="0">
                <a:solidFill>
                  <a:schemeClr val="bg1"/>
                </a:solidFill>
              </a:rPr>
            </a:br>
            <a:r>
              <a:rPr lang="fr-FR" sz="3200" i="0" dirty="0" smtClean="0">
                <a:solidFill>
                  <a:schemeClr val="bg1"/>
                </a:solidFill>
              </a:rPr>
              <a:t>Sa nuit ne sera plus sans fin ;</a:t>
            </a:r>
            <a:br>
              <a:rPr lang="fr-FR" sz="3200" i="0" dirty="0" smtClean="0">
                <a:solidFill>
                  <a:schemeClr val="bg1"/>
                </a:solidFill>
              </a:rPr>
            </a:br>
            <a:r>
              <a:rPr lang="fr-FR" sz="3200" i="0" dirty="0" smtClean="0">
                <a:solidFill>
                  <a:schemeClr val="bg1"/>
                </a:solidFill>
              </a:rPr>
              <a:t>Lumière de Dieu au cœur de l’homme,</a:t>
            </a:r>
            <a:br>
              <a:rPr lang="fr-FR" sz="3200" i="0" dirty="0" smtClean="0">
                <a:solidFill>
                  <a:schemeClr val="bg1"/>
                </a:solidFill>
              </a:rPr>
            </a:br>
            <a:r>
              <a:rPr lang="fr-FR" sz="3200" i="0" dirty="0" smtClean="0">
                <a:solidFill>
                  <a:schemeClr val="bg1"/>
                </a:solidFill>
              </a:rPr>
              <a:t>Lumière de l’homme au cœur de Dieu,</a:t>
            </a:r>
            <a:br>
              <a:rPr lang="fr-FR" sz="3200" i="0" dirty="0" smtClean="0">
                <a:solidFill>
                  <a:schemeClr val="bg1"/>
                </a:solidFill>
              </a:rPr>
            </a:br>
            <a:r>
              <a:rPr lang="fr-FR" sz="3200" i="0" dirty="0" smtClean="0">
                <a:solidFill>
                  <a:schemeClr val="bg1"/>
                </a:solidFill>
              </a:rPr>
              <a:t>Ton peuple a pris lumière.</a:t>
            </a:r>
            <a:endParaRPr lang="fr-FR" sz="3200" i="0" dirty="0">
              <a:solidFill>
                <a:schemeClr val="bg1"/>
              </a:solidFill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812360" y="5517232"/>
            <a:ext cx="1143000" cy="874426"/>
          </a:xfrm>
          <a:prstGeom prst="roundRect">
            <a:avLst>
              <a:gd name="adj" fmla="val 18561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0" y="25400"/>
            <a:ext cx="9144000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fr-FR" sz="2600" i="0" dirty="0">
                <a:solidFill>
                  <a:srgbClr val="00CC00"/>
                </a:solidFill>
                <a:latin typeface="Comic Sans MS" pitchFamily="66" charset="0"/>
              </a:rPr>
              <a:t>Liturgie de </a:t>
            </a:r>
            <a:r>
              <a:rPr lang="fr-FR" sz="2600" i="0" dirty="0" smtClean="0">
                <a:solidFill>
                  <a:srgbClr val="FFC000"/>
                </a:solidFill>
                <a:latin typeface="Comic Sans MS" pitchFamily="66" charset="0"/>
              </a:rPr>
              <a:t>l’Envoi </a:t>
            </a:r>
            <a:r>
              <a:rPr lang="fr-FR" altLang="fr-FR" sz="2600" i="0" dirty="0">
                <a:solidFill>
                  <a:srgbClr val="99CCFF"/>
                </a:solidFill>
                <a:latin typeface="Comic Sans MS" pitchFamily="66" charset="0"/>
              </a:rPr>
              <a:t>-&gt;</a:t>
            </a:r>
            <a:r>
              <a:rPr lang="fr-FR" sz="2600" b="1" i="0" dirty="0">
                <a:solidFill>
                  <a:srgbClr val="99CCFF"/>
                </a:solidFill>
                <a:latin typeface="Comic Sans MS" panose="030F0702030302020204" pitchFamily="66" charset="0"/>
              </a:rPr>
              <a:t> </a:t>
            </a:r>
            <a:r>
              <a:rPr lang="fr-FR" sz="2600" b="1" i="0" dirty="0" smtClean="0">
                <a:solidFill>
                  <a:srgbClr val="99CCFF"/>
                </a:solidFill>
                <a:latin typeface="Comic Sans MS" panose="030F0702030302020204" pitchFamily="66" charset="0"/>
              </a:rPr>
              <a:t>Chant </a:t>
            </a:r>
            <a:r>
              <a:rPr lang="fr-FR" sz="2600" b="1" i="0" dirty="0">
                <a:solidFill>
                  <a:srgbClr val="99CCFF"/>
                </a:solidFill>
                <a:latin typeface="Comic Sans MS" panose="030F0702030302020204" pitchFamily="66" charset="0"/>
              </a:rPr>
              <a:t>final – Ils deviennent chemin</a:t>
            </a:r>
          </a:p>
        </p:txBody>
      </p:sp>
    </p:spTree>
    <p:extLst>
      <p:ext uri="{BB962C8B-B14F-4D97-AF65-F5344CB8AC3E}">
        <p14:creationId xmlns:p14="http://schemas.microsoft.com/office/powerpoint/2010/main" xmlns="" val="1136964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5459</TotalTime>
  <Words>104</Words>
  <Application>Microsoft Office PowerPoint</Application>
  <PresentationFormat>Affichage à l'écran (4:3)</PresentationFormat>
  <Paragraphs>40</Paragraphs>
  <Slides>4</Slides>
  <Notes>4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5" baseType="lpstr">
      <vt:lpstr>Modèle par défaut</vt:lpstr>
      <vt:lpstr>Diapositive 1</vt:lpstr>
      <vt:lpstr>Diapositive 2</vt:lpstr>
      <vt:lpstr>Diapositive 3</vt:lpstr>
      <vt:lpstr>Diapositive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MANU MARGOT</dc:creator>
  <cp:lastModifiedBy>DASSAULT SYSTEMES</cp:lastModifiedBy>
  <cp:revision>675</cp:revision>
  <cp:lastPrinted>2017-10-06T11:59:14Z</cp:lastPrinted>
  <dcterms:created xsi:type="dcterms:W3CDTF">2009-10-17T16:00:12Z</dcterms:created>
  <dcterms:modified xsi:type="dcterms:W3CDTF">2019-12-11T07:22:13Z</dcterms:modified>
</cp:coreProperties>
</file>