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35496" y="476672"/>
            <a:ext cx="910850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FF00"/>
                </a:solidFill>
              </a:rPr>
              <a:t>Il est né, le divin enfant, Jouez hautbois, résonnez musettes ! Il est né le divin enfant, Chantons tous son avènement !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endParaRPr lang="fr-FR" sz="1600" i="0" dirty="0">
              <a:solidFill>
                <a:srgbClr val="FFFF00"/>
              </a:solidFill>
            </a:endParaRP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1. Le Sauveur que le monde attend </a:t>
            </a: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Pour </a:t>
            </a:r>
            <a:r>
              <a:rPr lang="fr-FR" sz="3200" i="0" dirty="0">
                <a:solidFill>
                  <a:schemeClr val="bg1"/>
                </a:solidFill>
              </a:rPr>
              <a:t>tout homme est la vraie lumière.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Le </a:t>
            </a:r>
            <a:r>
              <a:rPr lang="fr-FR" sz="3200" i="0" dirty="0">
                <a:solidFill>
                  <a:schemeClr val="bg1"/>
                </a:solidFill>
              </a:rPr>
              <a:t>Sauveur que le monde attend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Est </a:t>
            </a:r>
            <a:r>
              <a:rPr lang="fr-FR" sz="3200" i="0" dirty="0">
                <a:solidFill>
                  <a:schemeClr val="bg1"/>
                </a:solidFill>
              </a:rPr>
              <a:t>clarté pour tous les vivants.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endParaRPr lang="fr-FR" sz="1600" i="0" dirty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2. De la crèche au crucifiement,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Dieu </a:t>
            </a:r>
            <a:r>
              <a:rPr lang="fr-FR" sz="3200" i="0" dirty="0">
                <a:solidFill>
                  <a:schemeClr val="bg1"/>
                </a:solidFill>
              </a:rPr>
              <a:t>nous livre un profond mystère.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De </a:t>
            </a:r>
            <a:r>
              <a:rPr lang="fr-FR" sz="3200" i="0" dirty="0">
                <a:solidFill>
                  <a:schemeClr val="bg1"/>
                </a:solidFill>
              </a:rPr>
              <a:t>la crèche au crucifiement,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Il </a:t>
            </a:r>
            <a:r>
              <a:rPr lang="fr-FR" sz="3200" i="0" dirty="0">
                <a:solidFill>
                  <a:schemeClr val="bg1"/>
                </a:solidFill>
              </a:rPr>
              <a:t>nous aime inlassablement. </a:t>
            </a:r>
            <a:r>
              <a:rPr lang="fr-FR" sz="3200" i="0" dirty="0" smtClean="0">
                <a:solidFill>
                  <a:schemeClr val="bg1"/>
                </a:solidFill>
              </a:rPr>
              <a:t> 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: </a:t>
            </a:r>
            <a:r>
              <a:rPr lang="fr-FR" sz="2800" i="0" smtClean="0">
                <a:solidFill>
                  <a:srgbClr val="CCCCFF"/>
                </a:solidFill>
                <a:latin typeface="Comic Sans MS" pitchFamily="66" charset="0"/>
              </a:rPr>
              <a:t>Chant </a:t>
            </a:r>
            <a:r>
              <a:rPr lang="fr-FR" sz="2800" i="0" smtClean="0">
                <a:solidFill>
                  <a:srgbClr val="CCCCFF"/>
                </a:solidFill>
                <a:latin typeface="Comic Sans MS" pitchFamily="66" charset="0"/>
              </a:rPr>
              <a:t>final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4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35496" y="476672"/>
            <a:ext cx="910850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FF00"/>
                </a:solidFill>
              </a:rPr>
              <a:t>Il est né, le divin enfant, Jouez hautbois, résonnez musettes ! Il est né le divin enfant, Chantons tous son avènement !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endParaRPr lang="fr-FR" sz="1600" i="0" dirty="0">
              <a:solidFill>
                <a:srgbClr val="FFFF00"/>
              </a:solidFill>
            </a:endParaRPr>
          </a:p>
          <a:p>
            <a:endParaRPr lang="fr-FR" sz="3200" i="0" dirty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3. Qu´il revienne à la fin des temps,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Nous </a:t>
            </a:r>
            <a:r>
              <a:rPr lang="fr-FR" sz="3200" i="0" dirty="0">
                <a:solidFill>
                  <a:schemeClr val="bg1"/>
                </a:solidFill>
              </a:rPr>
              <a:t>conduire à la joie du Père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Qu´il </a:t>
            </a:r>
            <a:r>
              <a:rPr lang="fr-FR" sz="3200" i="0" dirty="0">
                <a:solidFill>
                  <a:schemeClr val="bg1"/>
                </a:solidFill>
              </a:rPr>
              <a:t>revienne à la fin des temps,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smtClean="0">
                <a:solidFill>
                  <a:schemeClr val="bg1"/>
                </a:solidFill>
              </a:rPr>
              <a:t>	Et </a:t>
            </a:r>
            <a:r>
              <a:rPr lang="fr-FR" sz="3200" i="0" dirty="0">
                <a:solidFill>
                  <a:schemeClr val="bg1"/>
                </a:solidFill>
              </a:rPr>
              <a:t>qu´il règne éternellement ! </a:t>
            </a:r>
          </a:p>
        </p:txBody>
      </p:sp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: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Chant final – Ils deviennent chemin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067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164</Words>
  <Application>Microsoft Office PowerPoint</Application>
  <PresentationFormat>Affichage à l'écran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689</cp:revision>
  <cp:lastPrinted>2017-10-06T11:59:14Z</cp:lastPrinted>
  <dcterms:created xsi:type="dcterms:W3CDTF">2009-10-17T16:00:12Z</dcterms:created>
  <dcterms:modified xsi:type="dcterms:W3CDTF">2021-12-19T16:57:41Z</dcterms:modified>
</cp:coreProperties>
</file>