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185638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185638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185638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914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764704"/>
            <a:ext cx="9144000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1.	Préparons nos cœurs à la fête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Relevons désormais la tête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Accueillons en nous cette joie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Oui c'est Jésus qui vient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C'est Lui notre </a:t>
            </a:r>
            <a:r>
              <a:rPr lang="fr-FR" sz="3200" i="0" dirty="0" smtClean="0">
                <a:solidFill>
                  <a:schemeClr val="bg1"/>
                </a:solidFill>
              </a:rPr>
              <a:t>Roi !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defRPr/>
            </a:pP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arrive, Il arrive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Es-tu prêt à le servir, à </a:t>
            </a:r>
            <a:r>
              <a:rPr lang="fr-FR" sz="3200" b="1" dirty="0" smtClean="0">
                <a:solidFill>
                  <a:srgbClr val="FFFF00"/>
                </a:solidFill>
              </a:rPr>
              <a:t>l'adorer ?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arrive, Il arrive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Entends tu maintenant les anges </a:t>
            </a:r>
            <a:r>
              <a:rPr lang="fr-FR" sz="3200" b="1" dirty="0" smtClean="0">
                <a:solidFill>
                  <a:srgbClr val="FFFF00"/>
                </a:solidFill>
              </a:rPr>
              <a:t>chanter ?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smtClean="0">
                <a:solidFill>
                  <a:srgbClr val="FFFF00"/>
                </a:solidFill>
              </a:rPr>
              <a:t>Gloria </a:t>
            </a:r>
            <a:r>
              <a:rPr lang="fr-FR" sz="3200" b="1" smtClean="0">
                <a:solidFill>
                  <a:srgbClr val="FFFF00"/>
                </a:solidFill>
              </a:rPr>
              <a:t>in </a:t>
            </a:r>
            <a:r>
              <a:rPr lang="fr-FR" sz="3200" b="1" dirty="0" err="1" smtClean="0">
                <a:solidFill>
                  <a:srgbClr val="FFFF00"/>
                </a:solidFill>
              </a:rPr>
              <a:t>excelsis</a:t>
            </a:r>
            <a:r>
              <a:rPr lang="fr-FR" sz="3200" b="1" dirty="0" smtClean="0">
                <a:solidFill>
                  <a:srgbClr val="FFFF00"/>
                </a:solidFill>
              </a:rPr>
              <a:t> (x3) 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Gloria in </a:t>
            </a:r>
            <a:r>
              <a:rPr lang="fr-FR" sz="3200" b="1" dirty="0" err="1" smtClean="0">
                <a:solidFill>
                  <a:srgbClr val="FFFF00"/>
                </a:solidFill>
              </a:rPr>
              <a:t>excelsis</a:t>
            </a:r>
            <a:r>
              <a:rPr lang="fr-FR" sz="3200" b="1" dirty="0" smtClean="0">
                <a:solidFill>
                  <a:srgbClr val="FFFF00"/>
                </a:solidFill>
              </a:rPr>
              <a:t> Deo!</a:t>
            </a:r>
            <a:endParaRPr lang="fr-FR" sz="8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defRPr/>
            </a:pPr>
            <a:endParaRPr lang="fr-FR" sz="3200" i="0" dirty="0" smtClean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Chant d’</a:t>
            </a:r>
            <a:r>
              <a:rPr lang="fr-FR" sz="2800" i="0" dirty="0">
                <a:solidFill>
                  <a:srgbClr val="CCCCFF"/>
                </a:solidFill>
                <a:latin typeface="Comic Sans MS" pitchFamily="66" charset="0"/>
              </a:rPr>
              <a:t>e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ntrée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3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764704"/>
            <a:ext cx="9144000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2.	Un enfant nous est annoncé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Le berger de l'humanité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Le Roi de gloire nous est donné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C'est Lui l'Emmanuel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Il vient nous </a:t>
            </a:r>
            <a:r>
              <a:rPr lang="fr-FR" sz="3200" i="0" dirty="0" smtClean="0">
                <a:solidFill>
                  <a:schemeClr val="bg1"/>
                </a:solidFill>
              </a:rPr>
              <a:t>sauver !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defRPr/>
            </a:pP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arrive, Il arrive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Es-tu prêt à le servir, à </a:t>
            </a:r>
            <a:r>
              <a:rPr lang="fr-FR" sz="3200" b="1" dirty="0" smtClean="0">
                <a:solidFill>
                  <a:srgbClr val="FFFF00"/>
                </a:solidFill>
              </a:rPr>
              <a:t>l'adorer ?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arrive, Il arrive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Entends tu maintenant les anges </a:t>
            </a:r>
            <a:r>
              <a:rPr lang="fr-FR" sz="3200" b="1" dirty="0" smtClean="0">
                <a:solidFill>
                  <a:srgbClr val="FFFF00"/>
                </a:solidFill>
              </a:rPr>
              <a:t>chanter ?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Gloria </a:t>
            </a:r>
            <a:r>
              <a:rPr lang="fr-FR" sz="3200" b="1" dirty="0" smtClean="0">
                <a:solidFill>
                  <a:srgbClr val="FFFF00"/>
                </a:solidFill>
              </a:rPr>
              <a:t>in </a:t>
            </a:r>
            <a:r>
              <a:rPr lang="fr-FR" sz="3200" b="1" dirty="0" err="1" smtClean="0">
                <a:solidFill>
                  <a:srgbClr val="FFFF00"/>
                </a:solidFill>
              </a:rPr>
              <a:t>excelsis</a:t>
            </a:r>
            <a:r>
              <a:rPr lang="fr-FR" sz="3200" b="1" dirty="0" smtClean="0">
                <a:solidFill>
                  <a:srgbClr val="FFFF00"/>
                </a:solidFill>
              </a:rPr>
              <a:t> (x3) 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Gloria in </a:t>
            </a:r>
            <a:r>
              <a:rPr lang="fr-FR" sz="3200" b="1" dirty="0" err="1" smtClean="0">
                <a:solidFill>
                  <a:srgbClr val="FFFF00"/>
                </a:solidFill>
              </a:rPr>
              <a:t>excelsis</a:t>
            </a:r>
            <a:r>
              <a:rPr lang="fr-FR" sz="3200" b="1" dirty="0" smtClean="0">
                <a:solidFill>
                  <a:srgbClr val="FFFF00"/>
                </a:solidFill>
              </a:rPr>
              <a:t> Deo!</a:t>
            </a:r>
            <a:endParaRPr lang="fr-FR" sz="8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defRPr/>
            </a:pPr>
            <a:endParaRPr lang="fr-FR" sz="3200" i="0" dirty="0" smtClean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Chant d’</a:t>
            </a:r>
            <a:r>
              <a:rPr lang="fr-FR" sz="2800" i="0" dirty="0">
                <a:solidFill>
                  <a:srgbClr val="CCCCFF"/>
                </a:solidFill>
                <a:latin typeface="Comic Sans MS" pitchFamily="66" charset="0"/>
              </a:rPr>
              <a:t>e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ntrée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3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0" y="764704"/>
            <a:ext cx="9144000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3.	Aujourd'hui le Sauveur est né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Il est venu te rencontrer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C'est chez toi qu'il fait sa demeure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N'attends pas davantage, </a:t>
            </a:r>
          </a:p>
          <a:p>
            <a:pPr marL="423863" lvl="1" indent="-423863">
              <a:lnSpc>
                <a:spcPts val="3000"/>
              </a:lnSpc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Ouvre grand ton </a:t>
            </a:r>
            <a:r>
              <a:rPr lang="fr-FR" sz="3200" i="0" dirty="0" smtClean="0">
                <a:solidFill>
                  <a:schemeClr val="bg1"/>
                </a:solidFill>
              </a:rPr>
              <a:t>cœur !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defRPr/>
            </a:pP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est né, Il est né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Es-tu prêt à le servir, à </a:t>
            </a:r>
            <a:r>
              <a:rPr lang="fr-FR" sz="3200" b="1" dirty="0" smtClean="0">
                <a:solidFill>
                  <a:srgbClr val="FFFF00"/>
                </a:solidFill>
              </a:rPr>
              <a:t>l'adorer ?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Il est né, Il est né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Entends tu maintenant les anges </a:t>
            </a:r>
            <a:r>
              <a:rPr lang="fr-FR" sz="3200" b="1" dirty="0" smtClean="0">
                <a:solidFill>
                  <a:srgbClr val="FFFF00"/>
                </a:solidFill>
              </a:rPr>
              <a:t>chanter ?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Gloria </a:t>
            </a:r>
            <a:r>
              <a:rPr lang="fr-FR" sz="3200" b="1" dirty="0" smtClean="0">
                <a:solidFill>
                  <a:srgbClr val="FFFF00"/>
                </a:solidFill>
              </a:rPr>
              <a:t>in </a:t>
            </a:r>
            <a:r>
              <a:rPr lang="fr-FR" sz="3200" b="1" dirty="0" err="1" smtClean="0">
                <a:solidFill>
                  <a:srgbClr val="FFFF00"/>
                </a:solidFill>
              </a:rPr>
              <a:t>excelsis</a:t>
            </a:r>
            <a:r>
              <a:rPr lang="fr-FR" sz="3200" b="1" dirty="0" smtClean="0">
                <a:solidFill>
                  <a:srgbClr val="FFFF00"/>
                </a:solidFill>
              </a:rPr>
              <a:t> (x3) </a:t>
            </a:r>
          </a:p>
          <a:p>
            <a:pPr marL="358775" lvl="0" indent="-358775">
              <a:lnSpc>
                <a:spcPts val="3000"/>
              </a:lnSpc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Gloria in </a:t>
            </a:r>
            <a:r>
              <a:rPr lang="fr-FR" sz="3200" b="1" dirty="0" err="1" smtClean="0">
                <a:solidFill>
                  <a:srgbClr val="FFFF00"/>
                </a:solidFill>
              </a:rPr>
              <a:t>excelsis</a:t>
            </a:r>
            <a:r>
              <a:rPr lang="fr-FR" sz="3200" b="1" dirty="0" smtClean="0">
                <a:solidFill>
                  <a:srgbClr val="FFFF00"/>
                </a:solidFill>
              </a:rPr>
              <a:t> Deo!</a:t>
            </a:r>
            <a:endParaRPr lang="fr-FR" sz="800" i="0" dirty="0" smtClean="0">
              <a:solidFill>
                <a:schemeClr val="bg1"/>
              </a:solidFill>
            </a:endParaRPr>
          </a:p>
          <a:p>
            <a:pPr marL="423863" lvl="1" indent="-423863">
              <a:lnSpc>
                <a:spcPts val="3000"/>
              </a:lnSpc>
              <a:defRPr/>
            </a:pPr>
            <a:endParaRPr lang="fr-FR" sz="3200" i="0" dirty="0" smtClean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Chant d’</a:t>
            </a:r>
            <a:r>
              <a:rPr lang="fr-FR" sz="2800" i="0" dirty="0">
                <a:solidFill>
                  <a:srgbClr val="CCCCFF"/>
                </a:solidFill>
                <a:latin typeface="Comic Sans MS" pitchFamily="66" charset="0"/>
              </a:rPr>
              <a:t>e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ntrée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12008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8631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5507</TotalTime>
  <Words>27</Words>
  <Application>Microsoft Office PowerPoint</Application>
  <PresentationFormat>Affichage à l'écran (4:3)</PresentationFormat>
  <Paragraphs>42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703</cp:revision>
  <cp:lastPrinted>2017-10-06T11:59:14Z</cp:lastPrinted>
  <dcterms:created xsi:type="dcterms:W3CDTF">2009-10-17T16:00:12Z</dcterms:created>
  <dcterms:modified xsi:type="dcterms:W3CDTF">2021-12-19T19:02:04Z</dcterms:modified>
</cp:coreProperties>
</file>