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32" r:id="rId3"/>
  </p:sldMasterIdLst>
  <p:notesMasterIdLst>
    <p:notesMasterId r:id="rId7"/>
  </p:notesMasterIdLst>
  <p:handoutMasterIdLst>
    <p:handoutMasterId r:id="rId8"/>
  </p:handoutMasterIdLst>
  <p:sldIdLst>
    <p:sldId id="262" r:id="rId4"/>
    <p:sldId id="263" r:id="rId5"/>
    <p:sldId id="264" r:id="rId6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01" d="100"/>
          <a:sy n="101" d="100"/>
        </p:scale>
        <p:origin x="95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26/03/2023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8858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4B535-FDB6-472D-A8FF-F49A5677C93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5832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DE1F9B-4EA3-4759-9365-72869AF1AF7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807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E737-8318-4BF0-9147-2CAA634895E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603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C7387-6EE4-436A-8620-1754E848C3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2388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title" hasCustomPrompt="1"/>
          </p:nvPr>
        </p:nvSpPr>
        <p:spPr>
          <a:xfrm>
            <a:off x="457200" y="0"/>
            <a:ext cx="8229600" cy="563562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</a:rPr>
              <a:t>1/ Titre chant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3571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29162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399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0"/>
            <a:ext cx="7772400" cy="57148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DDA7C6-EB1F-4409-8E52-C5F7EFAD8CE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110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EB789-BFD8-490C-86ED-C1005C6375A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538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83B94-60A2-462B-AD5D-B3A30D35C42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667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ED4AD-8BE0-4DD4-8503-055BE133CA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525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D864BF-6444-4C08-A475-2885EC33E79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2730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2364AD-C780-40D6-80AE-36C80F2585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02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799689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9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i="0">
                <a:cs typeface="+mn-cs"/>
              </a:defRPr>
            </a:lvl1pPr>
          </a:lstStyle>
          <a:p>
            <a:pPr>
              <a:defRPr/>
            </a:pPr>
            <a:fld id="{D40A32AF-632D-455B-8BB4-D4E8EF3F64E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2581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53740"/>
            <a:ext cx="925856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Hosanna, hosanna (bis)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Ouvrons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les portes au Roi, </a:t>
            </a:r>
            <a:endParaRPr kumimoji="0" lang="fr-FR" sz="36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Dieu de gloire,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Lançons des cris de joie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Laissons jaillir un chant de victoire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Hosanna, hosanna, hosanna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538898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1/	Marchons ensemble, marchons ensemble 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L'ennemi tremble, l'ennemi tremble 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 est avec nous, Dieu est avec nous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Chassons les ténèbres.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2050" name="Picture 2" descr="Rameaux - Vivre la prière en famil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0490" y="298463"/>
            <a:ext cx="1510983" cy="1834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642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53740"/>
            <a:ext cx="92585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Ouvrons les portes au Roi, </a:t>
            </a:r>
            <a:endParaRPr kumimoji="0" lang="fr-FR" sz="36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Dieu de gloire,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Lançons des cris de joie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Laissons jaillir un chant de victoire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Hosanna, hosanna, hosanna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14908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2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/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Qui pourra taire,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Notre prière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 est avec nous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Levons sa bannière.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7" name="Picture 2" descr="Rameaux - Vivre la prière en famill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35236"/>
            <a:ext cx="1559194" cy="189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576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53740"/>
            <a:ext cx="92585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Ouvrons les portes au Roi, </a:t>
            </a:r>
            <a:endParaRPr kumimoji="0" lang="fr-FR" sz="36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au</a:t>
            </a: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 Dieu de gloire,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Lançons des cris de joie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Laissons jaillir un chant de victoire</a:t>
            </a:r>
            <a:b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6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Hosanna, hosanna, hosanna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4149080"/>
            <a:ext cx="91440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 marR="0" lvl="0" indent="-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3</a:t>
            </a:r>
            <a:r>
              <a:rPr kumimoji="0" lang="fr-FR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/</a:t>
            </a: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	Dansons devant Lui,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Remplis de sa vie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Dieu est avec nous (bis)</a:t>
            </a:r>
            <a:b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</a:b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Chantons sa louange.</a:t>
            </a:r>
          </a:p>
        </p:txBody>
      </p:sp>
      <p:sp>
        <p:nvSpPr>
          <p:cNvPr id="6" name="Text Box 4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37427" y="2546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algn="l" eaLnBrk="1" hangingPunct="1">
              <a:spcBef>
                <a:spcPct val="50000"/>
              </a:spcBef>
              <a:defRPr/>
            </a:pPr>
            <a:r>
              <a:rPr 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Liturgie de l’</a:t>
            </a:r>
            <a:r>
              <a:rPr lang="fr-FR" altLang="fr-FR" sz="2800" kern="1200" dirty="0">
                <a:solidFill>
                  <a:srgbClr val="FFCC00"/>
                </a:solidFill>
                <a:latin typeface="Comic Sans MS" pitchFamily="66" charset="0"/>
                <a:cs typeface="Arial" charset="0"/>
              </a:rPr>
              <a:t>Accueil</a:t>
            </a:r>
            <a:r>
              <a:rPr lang="fr-FR" altLang="fr-FR" sz="2800" kern="1200" dirty="0">
                <a:solidFill>
                  <a:srgbClr val="00CC00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fr-FR" altLang="fr-FR" sz="2800" kern="1200" dirty="0">
                <a:solidFill>
                  <a:srgbClr val="99CCFF"/>
                </a:solidFill>
                <a:latin typeface="Comic Sans MS" pitchFamily="66" charset="0"/>
                <a:cs typeface="Arial" charset="0"/>
              </a:rPr>
              <a:t>-&gt; Chant d’entrée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359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Rameaux - Vivre la prière en famil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35236"/>
            <a:ext cx="1559194" cy="1892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036530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5452</TotalTime>
  <Words>304</Words>
  <Application>Microsoft Office PowerPoint</Application>
  <PresentationFormat>Affichage à l'écran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Comic Sans MS</vt:lpstr>
      <vt:lpstr>Modèle par défaut</vt:lpstr>
      <vt:lpstr>1_Modèle par défaut</vt:lpstr>
      <vt:lpstr>4_Modèle par défaut</vt:lpstr>
      <vt:lpstr>Liturgie de l’Accueil -&gt; Chant d’entrée</vt:lpstr>
      <vt:lpstr>Liturgie de l’Accueil -&gt; Chant d’entrée</vt:lpstr>
      <vt:lpstr>Liturgie de l’Accueil -&gt; Chant d’entrée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673</cp:revision>
  <cp:lastPrinted>2017-10-06T11:59:14Z</cp:lastPrinted>
  <dcterms:created xsi:type="dcterms:W3CDTF">2009-10-17T16:00:12Z</dcterms:created>
  <dcterms:modified xsi:type="dcterms:W3CDTF">2023-03-26T20:19:39Z</dcterms:modified>
</cp:coreProperties>
</file>