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654" r:id="rId2"/>
  </p:sldIdLst>
  <p:sldSz cx="9144000" cy="6858000" type="screen4x3"/>
  <p:notesSz cx="6805613" cy="9944100"/>
  <p:defaultTextStyle>
    <a:defPPr>
      <a:defRPr lang="fr-FR"/>
    </a:defPPr>
    <a:lvl1pPr algn="l" rtl="0" fontAlgn="base">
      <a:spcBef>
        <a:spcPct val="0"/>
      </a:spcBef>
      <a:spcAft>
        <a:spcPct val="0"/>
      </a:spcAft>
      <a:defRPr i="1" kern="1200">
        <a:solidFill>
          <a:schemeClr val="tx1"/>
        </a:solidFill>
        <a:latin typeface="Arial" charset="0"/>
        <a:ea typeface="+mn-ea"/>
        <a:cs typeface="Arial" charset="0"/>
      </a:defRPr>
    </a:lvl1pPr>
    <a:lvl2pPr marL="457200" algn="l" rtl="0" fontAlgn="base">
      <a:spcBef>
        <a:spcPct val="0"/>
      </a:spcBef>
      <a:spcAft>
        <a:spcPct val="0"/>
      </a:spcAft>
      <a:defRPr i="1" kern="1200">
        <a:solidFill>
          <a:schemeClr val="tx1"/>
        </a:solidFill>
        <a:latin typeface="Arial" charset="0"/>
        <a:ea typeface="+mn-ea"/>
        <a:cs typeface="Arial" charset="0"/>
      </a:defRPr>
    </a:lvl2pPr>
    <a:lvl3pPr marL="914400" algn="l" rtl="0" fontAlgn="base">
      <a:spcBef>
        <a:spcPct val="0"/>
      </a:spcBef>
      <a:spcAft>
        <a:spcPct val="0"/>
      </a:spcAft>
      <a:defRPr i="1" kern="1200">
        <a:solidFill>
          <a:schemeClr val="tx1"/>
        </a:solidFill>
        <a:latin typeface="Arial" charset="0"/>
        <a:ea typeface="+mn-ea"/>
        <a:cs typeface="Arial" charset="0"/>
      </a:defRPr>
    </a:lvl3pPr>
    <a:lvl4pPr marL="1371600" algn="l" rtl="0" fontAlgn="base">
      <a:spcBef>
        <a:spcPct val="0"/>
      </a:spcBef>
      <a:spcAft>
        <a:spcPct val="0"/>
      </a:spcAft>
      <a:defRPr i="1" kern="1200">
        <a:solidFill>
          <a:schemeClr val="tx1"/>
        </a:solidFill>
        <a:latin typeface="Arial" charset="0"/>
        <a:ea typeface="+mn-ea"/>
        <a:cs typeface="Arial" charset="0"/>
      </a:defRPr>
    </a:lvl4pPr>
    <a:lvl5pPr marL="1828800" algn="l" rtl="0" fontAlgn="base">
      <a:spcBef>
        <a:spcPct val="0"/>
      </a:spcBef>
      <a:spcAft>
        <a:spcPct val="0"/>
      </a:spcAft>
      <a:defRPr i="1" kern="1200">
        <a:solidFill>
          <a:schemeClr val="tx1"/>
        </a:solidFill>
        <a:latin typeface="Arial" charset="0"/>
        <a:ea typeface="+mn-ea"/>
        <a:cs typeface="Arial" charset="0"/>
      </a:defRPr>
    </a:lvl5pPr>
    <a:lvl6pPr marL="2286000" algn="l" defTabSz="914400" rtl="0" eaLnBrk="1" latinLnBrk="0" hangingPunct="1">
      <a:defRPr i="1" kern="1200">
        <a:solidFill>
          <a:schemeClr val="tx1"/>
        </a:solidFill>
        <a:latin typeface="Arial" charset="0"/>
        <a:ea typeface="+mn-ea"/>
        <a:cs typeface="Arial" charset="0"/>
      </a:defRPr>
    </a:lvl6pPr>
    <a:lvl7pPr marL="2743200" algn="l" defTabSz="914400" rtl="0" eaLnBrk="1" latinLnBrk="0" hangingPunct="1">
      <a:defRPr i="1" kern="1200">
        <a:solidFill>
          <a:schemeClr val="tx1"/>
        </a:solidFill>
        <a:latin typeface="Arial" charset="0"/>
        <a:ea typeface="+mn-ea"/>
        <a:cs typeface="Arial" charset="0"/>
      </a:defRPr>
    </a:lvl7pPr>
    <a:lvl8pPr marL="3200400" algn="l" defTabSz="914400" rtl="0" eaLnBrk="1" latinLnBrk="0" hangingPunct="1">
      <a:defRPr i="1" kern="1200">
        <a:solidFill>
          <a:schemeClr val="tx1"/>
        </a:solidFill>
        <a:latin typeface="Arial" charset="0"/>
        <a:ea typeface="+mn-ea"/>
        <a:cs typeface="Arial" charset="0"/>
      </a:defRPr>
    </a:lvl8pPr>
    <a:lvl9pPr marL="3657600" algn="l" defTabSz="914400" rtl="0" eaLnBrk="1" latinLnBrk="0" hangingPunct="1">
      <a:defRPr i="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CCFF"/>
    <a:srgbClr val="99CCFF"/>
    <a:srgbClr val="FFCCCC"/>
    <a:srgbClr val="FFCC99"/>
    <a:srgbClr val="00FF00"/>
    <a:srgbClr val="CCCCFF"/>
    <a:srgbClr val="00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99393" autoAdjust="0"/>
  </p:normalViewPr>
  <p:slideViewPr>
    <p:cSldViewPr>
      <p:cViewPr varScale="1">
        <p:scale>
          <a:sx n="90" d="100"/>
          <a:sy n="90" d="100"/>
        </p:scale>
        <p:origin x="1267"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30" y="-108"/>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cs typeface="+mn-cs"/>
              </a:defRPr>
            </a:lvl1pPr>
          </a:lstStyle>
          <a:p>
            <a:pPr>
              <a:defRPr/>
            </a:pPr>
            <a:endParaRPr lang="fr-FR"/>
          </a:p>
        </p:txBody>
      </p:sp>
      <p:sp>
        <p:nvSpPr>
          <p:cNvPr id="3" name="Espace réservé de la date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cs typeface="+mn-cs"/>
              </a:defRPr>
            </a:lvl1pPr>
          </a:lstStyle>
          <a:p>
            <a:pPr>
              <a:defRPr/>
            </a:pPr>
            <a:fld id="{1B2C5623-138F-453E-8A2F-FA129D937EE1}" type="datetimeFigureOut">
              <a:rPr lang="fr-FR"/>
              <a:pPr>
                <a:defRPr/>
              </a:pPr>
              <a:t>10/12/2019</a:t>
            </a:fld>
            <a:endParaRPr lang="fr-FR"/>
          </a:p>
        </p:txBody>
      </p:sp>
      <p:sp>
        <p:nvSpPr>
          <p:cNvPr id="4" name="Espace réservé du pied de page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cs typeface="+mn-cs"/>
              </a:defRPr>
            </a:lvl1pPr>
          </a:lstStyle>
          <a:p>
            <a:pPr>
              <a:defRPr/>
            </a:pPr>
            <a:endParaRPr lang="fr-FR"/>
          </a:p>
        </p:txBody>
      </p:sp>
      <p:sp>
        <p:nvSpPr>
          <p:cNvPr id="5" name="Espace réservé du numéro de diapositive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cs typeface="+mn-cs"/>
              </a:defRPr>
            </a:lvl1pPr>
          </a:lstStyle>
          <a:p>
            <a:pPr>
              <a:defRPr/>
            </a:pPr>
            <a:fld id="{B4F42A0B-A3A3-4526-AE94-6995EEA9A79F}" type="slidenum">
              <a:rPr lang="fr-FR"/>
              <a:pPr>
                <a:defRPr/>
              </a:pPr>
              <a:t>‹N°›</a:t>
            </a:fld>
            <a:endParaRPr lang="fr-FR"/>
          </a:p>
        </p:txBody>
      </p:sp>
    </p:spTree>
    <p:extLst>
      <p:ext uri="{BB962C8B-B14F-4D97-AF65-F5344CB8AC3E}">
        <p14:creationId xmlns:p14="http://schemas.microsoft.com/office/powerpoint/2010/main" val="74653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fr-FR"/>
          </a:p>
        </p:txBody>
      </p:sp>
      <p:sp>
        <p:nvSpPr>
          <p:cNvPr id="16387" name="Rectangle 3"/>
          <p:cNvSpPr>
            <a:spLocks noGrp="1" noChangeArrowheads="1"/>
          </p:cNvSpPr>
          <p:nvPr>
            <p:ph type="dt" idx="1"/>
          </p:nvPr>
        </p:nvSpPr>
        <p:spPr bwMode="auto">
          <a:xfrm>
            <a:off x="3854939"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fr-FR"/>
          </a:p>
        </p:txBody>
      </p:sp>
      <p:sp>
        <p:nvSpPr>
          <p:cNvPr id="3789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6390"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fr-FR"/>
          </a:p>
        </p:txBody>
      </p:sp>
      <p:sp>
        <p:nvSpPr>
          <p:cNvPr id="16391" name="Rectangle 7"/>
          <p:cNvSpPr>
            <a:spLocks noGrp="1" noChangeArrowheads="1"/>
          </p:cNvSpPr>
          <p:nvPr>
            <p:ph type="sldNum" sz="quarter" idx="5"/>
          </p:nvPr>
        </p:nvSpPr>
        <p:spPr bwMode="auto">
          <a:xfrm>
            <a:off x="3854939"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7EE613F4-F660-4A51-BCEA-1D03D6D0A392}" type="slidenum">
              <a:rPr lang="fr-FR"/>
              <a:pPr>
                <a:defRPr/>
              </a:pPr>
              <a:t>‹N°›</a:t>
            </a:fld>
            <a:endParaRPr lang="fr-FR"/>
          </a:p>
        </p:txBody>
      </p:sp>
    </p:spTree>
    <p:extLst>
      <p:ext uri="{BB962C8B-B14F-4D97-AF65-F5344CB8AC3E}">
        <p14:creationId xmlns:p14="http://schemas.microsoft.com/office/powerpoint/2010/main" val="3322052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txBox="1">
            <a:spLocks noGrp="1" noChangeArrowheads="1"/>
          </p:cNvSpPr>
          <p:nvPr/>
        </p:nvSpPr>
        <p:spPr bwMode="auto">
          <a:xfrm>
            <a:off x="3854939" y="9445169"/>
            <a:ext cx="2949099" cy="497205"/>
          </a:xfrm>
          <a:prstGeom prst="rect">
            <a:avLst/>
          </a:prstGeom>
          <a:noFill/>
          <a:ln w="9525">
            <a:noFill/>
            <a:miter lim="800000"/>
            <a:headEnd/>
            <a:tailEnd/>
          </a:ln>
        </p:spPr>
        <p:txBody>
          <a:bodyPr anchor="b"/>
          <a:lstStyle/>
          <a:p>
            <a:pPr algn="r"/>
            <a:fld id="{9816D3DA-74DC-498D-82C6-45D17F0B2016}" type="slidenum">
              <a:rPr lang="fr-FR" altLang="fr-FR" sz="1200" i="0"/>
              <a:pPr algn="r"/>
              <a:t>1</a:t>
            </a:fld>
            <a:endParaRPr lang="fr-FR" altLang="fr-FR" sz="1200" i="0"/>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altLang="fr-FR" smtClean="0"/>
          </a:p>
        </p:txBody>
      </p:sp>
    </p:spTree>
    <p:extLst>
      <p:ext uri="{BB962C8B-B14F-4D97-AF65-F5344CB8AC3E}">
        <p14:creationId xmlns:p14="http://schemas.microsoft.com/office/powerpoint/2010/main" val="3827654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lvl1pPr>
              <a:defRPr sz="3200"/>
            </a:lvl1pPr>
          </a:lstStyle>
          <a:p>
            <a:endParaRPr lang="fr-FR" dirty="0"/>
          </a:p>
        </p:txBody>
      </p:sp>
      <p:sp>
        <p:nvSpPr>
          <p:cNvPr id="8" name="Espace réservé du contenu 7"/>
          <p:cNvSpPr>
            <a:spLocks noGrp="1"/>
          </p:cNvSpPr>
          <p:nvPr>
            <p:ph sz="quarter" idx="10"/>
          </p:nvPr>
        </p:nvSpPr>
        <p:spPr>
          <a:xfrm>
            <a:off x="0" y="692150"/>
            <a:ext cx="9144000" cy="6165850"/>
          </a:xfrm>
        </p:spPr>
        <p:txBody>
          <a:bodyPr/>
          <a:lstStyle>
            <a:lvl1pPr marL="342900" indent="-342900">
              <a:defRPr/>
            </a:lvl1pPr>
            <a:lvl2pPr>
              <a:buNone/>
              <a:defRPr/>
            </a:lvl2pPr>
          </a:lstStyle>
          <a:p>
            <a:pPr lvl="0"/>
            <a:r>
              <a:rPr lang="fr-FR" dirty="0" smtClean="0"/>
              <a:t>Cliquez pour modifier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1_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9B812AC8-BF65-4A6A-BCB1-78828E9D9D0D}" type="slidenum">
              <a:rPr lang="fr-FR"/>
              <a:pPr>
                <a:defRPr/>
              </a:pPr>
              <a:t>‹N°›</a:t>
            </a:fld>
            <a:endParaRPr lang="fr-FR"/>
          </a:p>
        </p:txBody>
      </p:sp>
    </p:spTree>
    <p:extLst>
      <p:ext uri="{BB962C8B-B14F-4D97-AF65-F5344CB8AC3E}">
        <p14:creationId xmlns:p14="http://schemas.microsoft.com/office/powerpoint/2010/main" val="36992638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6206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fr-FR" dirty="0" smtClean="0"/>
          </a:p>
        </p:txBody>
      </p:sp>
      <p:sp>
        <p:nvSpPr>
          <p:cNvPr id="1027" name="Rectangle 3"/>
          <p:cNvSpPr>
            <a:spLocks noGrp="1" noChangeArrowheads="1"/>
          </p:cNvSpPr>
          <p:nvPr>
            <p:ph type="body" idx="1"/>
          </p:nvPr>
        </p:nvSpPr>
        <p:spPr bwMode="auto">
          <a:xfrm>
            <a:off x="0" y="764704"/>
            <a:ext cx="9144000" cy="60932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fr-FR" dirty="0" smtClean="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Lst>
  <p:txStyles>
    <p:titleStyle>
      <a:lvl1pPr algn="ctr" rtl="0" eaLnBrk="0" fontAlgn="base" hangingPunct="0">
        <a:spcBef>
          <a:spcPct val="0"/>
        </a:spcBef>
        <a:spcAft>
          <a:spcPct val="0"/>
        </a:spcAft>
        <a:defRPr sz="3200">
          <a:solidFill>
            <a:schemeClr val="bg1"/>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None/>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ctrTitle" idx="4294967295"/>
          </p:nvPr>
        </p:nvSpPr>
        <p:spPr>
          <a:xfrm>
            <a:off x="4763" y="663575"/>
            <a:ext cx="9144000" cy="6149975"/>
          </a:xfrm>
        </p:spPr>
        <p:txBody>
          <a:bodyPr/>
          <a:lstStyle/>
          <a:p>
            <a:pPr algn="l"/>
            <a:r>
              <a:rPr lang="fr-FR" altLang="fr-FR" sz="3600" b="1" dirty="0" smtClean="0">
                <a:solidFill>
                  <a:srgbClr val="FFCC99"/>
                </a:solidFill>
                <a:latin typeface="Arial Narrow" pitchFamily="34" charset="0"/>
              </a:rPr>
              <a:t>Kyrie : Homme au milieu des hommes</a:t>
            </a:r>
            <a:r>
              <a:rPr lang="fr-FR" altLang="fr-FR" b="1" dirty="0" smtClean="0">
                <a:solidFill>
                  <a:srgbClr val="FF0000"/>
                </a:solidFill>
                <a:latin typeface="Arial Narrow" pitchFamily="34" charset="0"/>
              </a:rPr>
              <a:t/>
            </a:r>
            <a:br>
              <a:rPr lang="fr-FR" altLang="fr-FR" b="1" dirty="0" smtClean="0">
                <a:solidFill>
                  <a:srgbClr val="FF0000"/>
                </a:solidFill>
                <a:latin typeface="Arial Narrow" pitchFamily="34" charset="0"/>
              </a:rPr>
            </a:br>
            <a:r>
              <a:rPr lang="fr-FR" altLang="fr-FR" b="1" i="1" dirty="0" smtClean="0">
                <a:solidFill>
                  <a:srgbClr val="FFFF00"/>
                </a:solidFill>
              </a:rPr>
              <a:t>Jésus, Homme au milieu des hommes,</a:t>
            </a:r>
            <a:r>
              <a:rPr lang="fr-FR" altLang="fr-FR" dirty="0" smtClean="0">
                <a:solidFill>
                  <a:srgbClr val="FFFF00"/>
                </a:solidFill>
              </a:rPr>
              <a:t/>
            </a:r>
            <a:br>
              <a:rPr lang="fr-FR" altLang="fr-FR" dirty="0" smtClean="0">
                <a:solidFill>
                  <a:srgbClr val="FFFF00"/>
                </a:solidFill>
              </a:rPr>
            </a:br>
            <a:r>
              <a:rPr lang="fr-FR" altLang="fr-FR" b="1" i="1" dirty="0" smtClean="0">
                <a:solidFill>
                  <a:srgbClr val="FFFF00"/>
                </a:solidFill>
              </a:rPr>
              <a:t>Prends pitié de tout homme pécheur (x4)</a:t>
            </a:r>
            <a:r>
              <a:rPr lang="fr-FR" altLang="fr-FR" dirty="0" smtClean="0">
                <a:solidFill>
                  <a:srgbClr val="FFFF00"/>
                </a:solidFill>
              </a:rPr>
              <a:t/>
            </a:r>
            <a:br>
              <a:rPr lang="fr-FR" altLang="fr-FR" dirty="0" smtClean="0">
                <a:solidFill>
                  <a:srgbClr val="FFFF00"/>
                </a:solidFill>
              </a:rPr>
            </a:br>
            <a:r>
              <a:rPr lang="fr-FR" altLang="fr-FR" b="1" i="1" dirty="0" smtClean="0">
                <a:solidFill>
                  <a:srgbClr val="FFFF00"/>
                </a:solidFill>
              </a:rPr>
              <a:t/>
            </a:r>
            <a:br>
              <a:rPr lang="fr-FR" altLang="fr-FR" b="1" i="1" dirty="0" smtClean="0">
                <a:solidFill>
                  <a:srgbClr val="FFFF00"/>
                </a:solidFill>
              </a:rPr>
            </a:br>
            <a:r>
              <a:rPr lang="fr-FR" altLang="fr-FR" sz="600" b="1" dirty="0" smtClean="0">
                <a:solidFill>
                  <a:schemeClr val="bg1"/>
                </a:solidFill>
                <a:latin typeface="Arial Narrow" pitchFamily="34" charset="0"/>
              </a:rPr>
              <a:t/>
            </a:r>
            <a:br>
              <a:rPr lang="fr-FR" altLang="fr-FR" sz="600" b="1" dirty="0" smtClean="0">
                <a:solidFill>
                  <a:schemeClr val="bg1"/>
                </a:solidFill>
                <a:latin typeface="Arial Narrow" pitchFamily="34" charset="0"/>
              </a:rPr>
            </a:br>
            <a:r>
              <a:rPr lang="fr-FR" altLang="fr-FR" dirty="0" smtClean="0">
                <a:solidFill>
                  <a:schemeClr val="bg1"/>
                </a:solidFill>
              </a:rPr>
              <a:t>1. Tu sais de quoi nous sommes pétris,</a:t>
            </a:r>
            <a:br>
              <a:rPr lang="fr-FR" altLang="fr-FR" dirty="0" smtClean="0">
                <a:solidFill>
                  <a:schemeClr val="bg1"/>
                </a:solidFill>
              </a:rPr>
            </a:br>
            <a:r>
              <a:rPr lang="fr-FR" altLang="fr-FR" dirty="0" smtClean="0">
                <a:solidFill>
                  <a:schemeClr val="bg1"/>
                </a:solidFill>
              </a:rPr>
              <a:t>    Tu te souviens que nous sommes poussières,</a:t>
            </a:r>
            <a:br>
              <a:rPr lang="fr-FR" altLang="fr-FR" dirty="0" smtClean="0">
                <a:solidFill>
                  <a:schemeClr val="bg1"/>
                </a:solidFill>
              </a:rPr>
            </a:br>
            <a:r>
              <a:rPr lang="fr-FR" altLang="fr-FR" dirty="0" smtClean="0">
                <a:solidFill>
                  <a:schemeClr val="bg1"/>
                </a:solidFill>
              </a:rPr>
              <a:t/>
            </a:r>
            <a:br>
              <a:rPr lang="fr-FR" altLang="fr-FR" dirty="0" smtClean="0">
                <a:solidFill>
                  <a:schemeClr val="bg1"/>
                </a:solidFill>
              </a:rPr>
            </a:br>
            <a:r>
              <a:rPr lang="fr-FR" altLang="fr-FR" dirty="0" smtClean="0">
                <a:solidFill>
                  <a:schemeClr val="bg1"/>
                </a:solidFill>
              </a:rPr>
              <a:t>2. Tu n’agis pas selon nos péchés,</a:t>
            </a:r>
            <a:br>
              <a:rPr lang="fr-FR" altLang="fr-FR" dirty="0" smtClean="0">
                <a:solidFill>
                  <a:schemeClr val="bg1"/>
                </a:solidFill>
              </a:rPr>
            </a:br>
            <a:r>
              <a:rPr lang="fr-FR" altLang="fr-FR" dirty="0" smtClean="0">
                <a:solidFill>
                  <a:schemeClr val="bg1"/>
                </a:solidFill>
              </a:rPr>
              <a:t>    Et ne rends pas en pesant nos offenses,</a:t>
            </a:r>
            <a:br>
              <a:rPr lang="fr-FR" altLang="fr-FR" dirty="0" smtClean="0">
                <a:solidFill>
                  <a:schemeClr val="bg1"/>
                </a:solidFill>
              </a:rPr>
            </a:br>
            <a:r>
              <a:rPr lang="fr-FR" altLang="fr-FR" dirty="0" smtClean="0">
                <a:solidFill>
                  <a:schemeClr val="bg1"/>
                </a:solidFill>
              </a:rPr>
              <a:t/>
            </a:r>
            <a:br>
              <a:rPr lang="fr-FR" altLang="fr-FR" dirty="0" smtClean="0">
                <a:solidFill>
                  <a:schemeClr val="bg1"/>
                </a:solidFill>
              </a:rPr>
            </a:br>
            <a:r>
              <a:rPr lang="fr-FR" altLang="fr-FR" dirty="0" smtClean="0">
                <a:solidFill>
                  <a:schemeClr val="bg1"/>
                </a:solidFill>
              </a:rPr>
              <a:t>3. Et comme est loin couchant du levant,</a:t>
            </a:r>
            <a:br>
              <a:rPr lang="fr-FR" altLang="fr-FR" dirty="0" smtClean="0">
                <a:solidFill>
                  <a:schemeClr val="bg1"/>
                </a:solidFill>
              </a:rPr>
            </a:br>
            <a:r>
              <a:rPr lang="fr-FR" altLang="fr-FR" dirty="0" smtClean="0">
                <a:solidFill>
                  <a:schemeClr val="bg1"/>
                </a:solidFill>
              </a:rPr>
              <a:t>    Tu mets au loin le fardeau de nos fautes.</a:t>
            </a:r>
            <a:r>
              <a:rPr lang="fr-FR" altLang="fr-FR" sz="2800" dirty="0" smtClean="0">
                <a:solidFill>
                  <a:schemeClr val="bg1"/>
                </a:solidFill>
              </a:rPr>
              <a:t/>
            </a:r>
            <a:br>
              <a:rPr lang="fr-FR" altLang="fr-FR" sz="2800" dirty="0" smtClean="0">
                <a:solidFill>
                  <a:schemeClr val="bg1"/>
                </a:solidFill>
              </a:rPr>
            </a:br>
            <a:endParaRPr lang="fr-FR" altLang="fr-FR" sz="2900" b="1" i="1" dirty="0" smtClean="0">
              <a:solidFill>
                <a:schemeClr val="bg1"/>
              </a:solidFill>
            </a:endParaRPr>
          </a:p>
        </p:txBody>
      </p:sp>
      <p:sp>
        <p:nvSpPr>
          <p:cNvPr id="47106" name="Text Box 3"/>
          <p:cNvSpPr txBox="1">
            <a:spLocks noChangeArrowheads="1"/>
          </p:cNvSpPr>
          <p:nvPr/>
        </p:nvSpPr>
        <p:spPr bwMode="auto">
          <a:xfrm>
            <a:off x="539750" y="0"/>
            <a:ext cx="8496300" cy="523875"/>
          </a:xfrm>
          <a:prstGeom prst="rect">
            <a:avLst/>
          </a:prstGeom>
          <a:noFill/>
          <a:ln w="9525">
            <a:noFill/>
            <a:miter lim="800000"/>
            <a:headEnd/>
            <a:tailEnd/>
          </a:ln>
        </p:spPr>
        <p:txBody>
          <a:bodyPr>
            <a:spAutoFit/>
          </a:bodyPr>
          <a:lstStyle/>
          <a:p>
            <a:pPr>
              <a:spcBef>
                <a:spcPct val="50000"/>
              </a:spcBef>
            </a:pPr>
            <a:r>
              <a:rPr lang="fr-FR" altLang="fr-FR" sz="2800" i="0">
                <a:solidFill>
                  <a:srgbClr val="00B050"/>
                </a:solidFill>
                <a:latin typeface="Comic Sans MS" pitchFamily="66" charset="0"/>
              </a:rPr>
              <a:t>Liturgie de l’Accueil </a:t>
            </a:r>
            <a:r>
              <a:rPr lang="fr-FR" altLang="fr-FR" sz="2800" i="0">
                <a:solidFill>
                  <a:srgbClr val="FFFF00"/>
                </a:solidFill>
                <a:latin typeface="Comic Sans MS" pitchFamily="66" charset="0"/>
              </a:rPr>
              <a:t>-&gt;</a:t>
            </a:r>
            <a:r>
              <a:rPr lang="fr-FR" altLang="fr-FR" sz="2800" i="0">
                <a:solidFill>
                  <a:schemeClr val="bg1"/>
                </a:solidFill>
                <a:latin typeface="Comic Sans MS" pitchFamily="66" charset="0"/>
              </a:rPr>
              <a:t> </a:t>
            </a:r>
            <a:r>
              <a:rPr lang="fr-FR" altLang="fr-FR" sz="2800" b="1" i="0">
                <a:solidFill>
                  <a:srgbClr val="FFFF00"/>
                </a:solidFill>
                <a:latin typeface="Comic Sans MS" pitchFamily="66" charset="0"/>
              </a:rPr>
              <a:t>Prière pénitentielle</a:t>
            </a:r>
          </a:p>
        </p:txBody>
      </p:sp>
    </p:spTree>
    <p:extLst>
      <p:ext uri="{BB962C8B-B14F-4D97-AF65-F5344CB8AC3E}">
        <p14:creationId xmlns:p14="http://schemas.microsoft.com/office/powerpoint/2010/main" val="266680246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5419</TotalTime>
  <Words>14</Words>
  <Application>Microsoft Office PowerPoint</Application>
  <PresentationFormat>Affichage à l'écran (4:3)</PresentationFormat>
  <Paragraphs>3</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Arial Narrow</vt:lpstr>
      <vt:lpstr>Comic Sans MS</vt:lpstr>
      <vt:lpstr>Modèle par défaut</vt:lpstr>
      <vt:lpstr>Kyrie : Homme au milieu des hommes Jésus, Homme au milieu des hommes, Prends pitié de tout homme pécheur (x4)   1. Tu sais de quoi nous sommes pétris,     Tu te souviens que nous sommes poussières,  2. Tu n’agis pas selon nos péchés,     Et ne rends pas en pesant nos offenses,  3. Et comme est loin couchant du levant,     Tu mets au loin le fardeau de nos fautes.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MANU MARGOT</dc:creator>
  <cp:lastModifiedBy>DASSAULT SYSTEMES</cp:lastModifiedBy>
  <cp:revision>662</cp:revision>
  <cp:lastPrinted>2017-10-06T11:59:14Z</cp:lastPrinted>
  <dcterms:created xsi:type="dcterms:W3CDTF">2009-10-17T16:00:12Z</dcterms:created>
  <dcterms:modified xsi:type="dcterms:W3CDTF">2019-12-10T21:53:27Z</dcterms:modified>
</cp:coreProperties>
</file>