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4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CCFF"/>
    <a:srgbClr val="FFCCFF"/>
    <a:srgbClr val="FFFF00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1338" y="-10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510" tIns="46255" rIns="92510" bIns="46255" anchor="b"/>
          <a:lstStyle/>
          <a:p>
            <a:pPr algn="r"/>
            <a:fld id="{AB3A40FD-4A0A-4B99-9216-7B94372C0F42}" type="slidenum">
              <a:rPr lang="fr-FR" sz="1200" i="0">
                <a:solidFill>
                  <a:prstClr val="black"/>
                </a:solidFill>
              </a:rPr>
              <a:pPr algn="r"/>
              <a:t>1</a:t>
            </a:fld>
            <a:endParaRPr lang="fr-FR" sz="1200" i="0">
              <a:solidFill>
                <a:prstClr val="black"/>
              </a:solidFill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999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214312" y="0"/>
            <a:ext cx="8750175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500" i="0" dirty="0">
                <a:solidFill>
                  <a:srgbClr val="00B050"/>
                </a:solidFill>
              </a:rPr>
              <a:t> -&gt; </a:t>
            </a:r>
            <a:r>
              <a:rPr lang="fr-FR" sz="2500" b="1" i="0" dirty="0" smtClean="0">
                <a:solidFill>
                  <a:srgbClr val="FFFF00"/>
                </a:solidFill>
                <a:latin typeface="Comic Sans MS" pitchFamily="66" charset="0"/>
              </a:rPr>
              <a:t>Communion - Geste de Paix</a:t>
            </a:r>
            <a:endParaRPr lang="fr-FR" sz="2500" b="1" i="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992" y="525386"/>
            <a:ext cx="9073008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 err="1" smtClean="0">
                <a:solidFill>
                  <a:srgbClr val="FFFF00"/>
                </a:solidFill>
              </a:rPr>
              <a:t>Hevenu</a:t>
            </a:r>
            <a:r>
              <a:rPr lang="fr-FR" sz="3200" b="1" dirty="0" smtClean="0">
                <a:solidFill>
                  <a:srgbClr val="FFFF00"/>
                </a:solidFill>
              </a:rPr>
              <a:t> </a:t>
            </a:r>
            <a:r>
              <a:rPr lang="fr-FR" sz="3200" b="1" dirty="0" err="1" smtClean="0">
                <a:solidFill>
                  <a:srgbClr val="FFFF00"/>
                </a:solidFill>
              </a:rPr>
              <a:t>Shalom</a:t>
            </a:r>
            <a:r>
              <a:rPr lang="fr-FR" sz="3200" b="1" dirty="0" smtClean="0">
                <a:solidFill>
                  <a:srgbClr val="FFFF00"/>
                </a:solidFill>
              </a:rPr>
              <a:t> </a:t>
            </a:r>
            <a:r>
              <a:rPr lang="fr-FR" sz="3200" b="1" dirty="0" err="1" smtClean="0">
                <a:solidFill>
                  <a:srgbClr val="FFFF00"/>
                </a:solidFill>
              </a:rPr>
              <a:t>Aleichem</a:t>
            </a:r>
            <a:r>
              <a:rPr lang="fr-FR" sz="3200" b="1" dirty="0" smtClean="0">
                <a:solidFill>
                  <a:srgbClr val="FFFF00"/>
                </a:solidFill>
              </a:rPr>
              <a:t> (x4</a:t>
            </a:r>
            <a:r>
              <a:rPr lang="fr-FR" sz="3200" dirty="0" smtClean="0">
                <a:solidFill>
                  <a:srgbClr val="FFFF00"/>
                </a:solidFill>
              </a:rPr>
              <a:t>) </a:t>
            </a:r>
          </a:p>
          <a:p>
            <a:endParaRPr lang="fr-FR" sz="1200" dirty="0" smtClean="0">
              <a:solidFill>
                <a:srgbClr val="FFFFFF"/>
              </a:solidFill>
            </a:endParaRPr>
          </a:p>
          <a:p>
            <a:r>
              <a:rPr lang="fr-FR" sz="3200" i="0" dirty="0" smtClean="0">
                <a:solidFill>
                  <a:srgbClr val="FFFFFF"/>
                </a:solidFill>
              </a:rPr>
              <a:t>Nous vous annonçons </a:t>
            </a:r>
            <a:r>
              <a:rPr lang="fr-FR" sz="4000" i="0" dirty="0" smtClean="0">
                <a:solidFill>
                  <a:srgbClr val="FFFFFF"/>
                </a:solidFill>
              </a:rPr>
              <a:t>la paix </a:t>
            </a:r>
            <a:r>
              <a:rPr lang="fr-FR" sz="3200" i="0" dirty="0" smtClean="0">
                <a:solidFill>
                  <a:srgbClr val="FFFFFF"/>
                </a:solidFill>
              </a:rPr>
              <a:t>(x3)</a:t>
            </a:r>
          </a:p>
          <a:p>
            <a:r>
              <a:rPr lang="fr-FR" sz="3200" i="0" dirty="0" smtClean="0">
                <a:solidFill>
                  <a:srgbClr val="FFFFFF"/>
                </a:solidFill>
              </a:rPr>
              <a:t>Nous vous annonçons la paix, la paix, la paix de Jésus.</a:t>
            </a:r>
          </a:p>
          <a:p>
            <a:endParaRPr lang="fr-FR" sz="2400" i="0" dirty="0" smtClean="0">
              <a:solidFill>
                <a:srgbClr val="FFFFFF"/>
              </a:solidFill>
            </a:endParaRPr>
          </a:p>
          <a:p>
            <a:r>
              <a:rPr lang="fr-FR" sz="3200" i="0" dirty="0" smtClean="0">
                <a:solidFill>
                  <a:srgbClr val="FFFFFF"/>
                </a:solidFill>
              </a:rPr>
              <a:t>Nous vous annonçons </a:t>
            </a:r>
            <a:r>
              <a:rPr lang="fr-FR" sz="4000" i="0" dirty="0" smtClean="0">
                <a:solidFill>
                  <a:srgbClr val="FFFFFF"/>
                </a:solidFill>
              </a:rPr>
              <a:t>la joie </a:t>
            </a:r>
            <a:r>
              <a:rPr lang="fr-FR" sz="3200" i="0" dirty="0" smtClean="0">
                <a:solidFill>
                  <a:srgbClr val="FFFFFF"/>
                </a:solidFill>
              </a:rPr>
              <a:t>(x3)</a:t>
            </a:r>
          </a:p>
          <a:p>
            <a:r>
              <a:rPr lang="fr-FR" sz="3200" i="0" dirty="0" smtClean="0">
                <a:solidFill>
                  <a:srgbClr val="FFFFFF"/>
                </a:solidFill>
              </a:rPr>
              <a:t>Nous vous annonçons la joie, la joie, la joie de Jésus.</a:t>
            </a:r>
          </a:p>
          <a:p>
            <a:endParaRPr lang="fr-FR" sz="2400" i="0" dirty="0" smtClean="0">
              <a:solidFill>
                <a:srgbClr val="FFFFFF"/>
              </a:solidFill>
            </a:endParaRPr>
          </a:p>
          <a:p>
            <a:r>
              <a:rPr lang="fr-FR" sz="3200" i="0" dirty="0" smtClean="0">
                <a:solidFill>
                  <a:srgbClr val="FFFFFF"/>
                </a:solidFill>
              </a:rPr>
              <a:t>Nous vous annonçons </a:t>
            </a:r>
            <a:r>
              <a:rPr lang="fr-FR" sz="4000" i="0" dirty="0" smtClean="0">
                <a:solidFill>
                  <a:srgbClr val="FFFFFF"/>
                </a:solidFill>
              </a:rPr>
              <a:t>l’amour</a:t>
            </a:r>
            <a:r>
              <a:rPr lang="fr-FR" sz="3200" i="0" dirty="0" smtClean="0">
                <a:solidFill>
                  <a:srgbClr val="FFFFFF"/>
                </a:solidFill>
              </a:rPr>
              <a:t> (x3)</a:t>
            </a:r>
          </a:p>
          <a:p>
            <a:r>
              <a:rPr lang="fr-FR" sz="3200" i="0" dirty="0" smtClean="0">
                <a:solidFill>
                  <a:srgbClr val="FFFFFF"/>
                </a:solidFill>
              </a:rPr>
              <a:t>Nous vous annonçons l’amour, l’amour, l’amour  de Jésus.</a:t>
            </a:r>
          </a:p>
        </p:txBody>
      </p:sp>
    </p:spTree>
    <p:extLst>
      <p:ext uri="{BB962C8B-B14F-4D97-AF65-F5344CB8AC3E}">
        <p14:creationId xmlns:p14="http://schemas.microsoft.com/office/powerpoint/2010/main" xmlns="" val="7641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5415</TotalTime>
  <Words>80</Words>
  <Application>Microsoft Office PowerPoint</Application>
  <PresentationFormat>Affichage à l'écran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662</cp:revision>
  <cp:lastPrinted>2017-10-06T11:59:14Z</cp:lastPrinted>
  <dcterms:created xsi:type="dcterms:W3CDTF">2009-10-17T16:00:12Z</dcterms:created>
  <dcterms:modified xsi:type="dcterms:W3CDTF">2019-12-29T19:12:58Z</dcterms:modified>
</cp:coreProperties>
</file>