
<file path=[Content_Types].xml><?xml version="1.0" encoding="utf-8"?>
<Types xmlns="http://schemas.openxmlformats.org/package/2006/content-types"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653" r:id="rId2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44" autoAdjust="0"/>
    <p:restoredTop sz="99393" autoAdjust="0"/>
  </p:normalViewPr>
  <p:slideViewPr>
    <p:cSldViewPr>
      <p:cViewPr>
        <p:scale>
          <a:sx n="66" d="100"/>
          <a:sy n="66" d="100"/>
        </p:scale>
        <p:origin x="-1338" y="-10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03/02/2019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fond-ecran-image.com/galerie-membre/bougie/bougies-20080820.jpg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 dirty="0" smtClean="0">
                <a:solidFill>
                  <a:srgbClr val="00CC00"/>
                </a:solidFill>
                <a:latin typeface="Comic Sans MS" pitchFamily="66" charset="0"/>
              </a:rPr>
              <a:t>Liturgie de la Parole de Dieu : </a:t>
            </a:r>
            <a:r>
              <a:rPr lang="fr-FR" altLang="fr-FR" sz="2800" dirty="0" smtClean="0">
                <a:solidFill>
                  <a:srgbClr val="FFFF00"/>
                </a:solidFill>
                <a:latin typeface="Comic Sans MS" pitchFamily="66" charset="0"/>
              </a:rPr>
              <a:t>Prière universelle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fr-FR" b="1" i="1" dirty="0" smtClean="0"/>
              <a:t>Heureux les cœurs miséricordieux,</a:t>
            </a:r>
          </a:p>
          <a:p>
            <a:r>
              <a:rPr lang="fr-FR" b="1" i="1" dirty="0" smtClean="0"/>
              <a:t>Car ils obtiendront miséricorde !</a:t>
            </a:r>
          </a:p>
          <a:p>
            <a:pPr marL="0" indent="0">
              <a:spcBef>
                <a:spcPts val="0"/>
              </a:spcBef>
            </a:pPr>
            <a:r>
              <a:rPr lang="fr-FR" b="1" i="1" dirty="0" smtClean="0"/>
              <a:t/>
            </a:r>
            <a:br>
              <a:rPr lang="fr-FR" b="1" i="1" dirty="0" smtClean="0"/>
            </a:br>
            <a:r>
              <a:rPr lang="fr-FR" b="1" i="1" dirty="0" smtClean="0"/>
              <a:t>Heureux les cœurs aimants,</a:t>
            </a:r>
            <a:br>
              <a:rPr lang="fr-FR" b="1" i="1" dirty="0" smtClean="0"/>
            </a:br>
            <a:r>
              <a:rPr lang="fr-FR" b="1" i="1" dirty="0" smtClean="0"/>
              <a:t>Ouverts à l'amour de </a:t>
            </a:r>
            <a:r>
              <a:rPr lang="fr-FR" b="1" i="1" dirty="0" smtClean="0"/>
              <a:t>Dieu le </a:t>
            </a:r>
            <a:r>
              <a:rPr lang="fr-FR" b="1" i="1" dirty="0" smtClean="0"/>
              <a:t>Père ! (x2)</a:t>
            </a:r>
            <a:endParaRPr lang="fr-FR" dirty="0" smtClean="0"/>
          </a:p>
          <a:p>
            <a:pPr>
              <a:spcBef>
                <a:spcPts val="0"/>
              </a:spcBef>
            </a:pPr>
            <a:endParaRPr lang="fr-FR" dirty="0"/>
          </a:p>
        </p:txBody>
      </p:sp>
      <p:pic>
        <p:nvPicPr>
          <p:cNvPr id="4" name="Picture 4" descr="Bougie   bougies 20080820">
            <a:hlinkClick r:id="rId2" tooltip="Fond ecran Bougies 20080820"/>
          </p:cNvPr>
          <p:cNvPicPr>
            <a:picLocks noChangeAspect="1" noChangeArrowheads="1"/>
          </p:cNvPicPr>
          <p:nvPr/>
        </p:nvPicPr>
        <p:blipFill>
          <a:blip r:embed="rId3" cstate="print"/>
          <a:srcRect r="8948" b="1302"/>
          <a:stretch>
            <a:fillRect/>
          </a:stretch>
        </p:blipFill>
        <p:spPr bwMode="auto">
          <a:xfrm>
            <a:off x="4355976" y="3245570"/>
            <a:ext cx="4848349" cy="3612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5413</TotalTime>
  <Words>19</Words>
  <Application>Microsoft Office PowerPoint</Application>
  <PresentationFormat>Affichage à l'écran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Modèle par défaut</vt:lpstr>
      <vt:lpstr>Liturgie de la Parole de Dieu : Prière universelle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DASSAULT SYSTEMES</cp:lastModifiedBy>
  <cp:revision>661</cp:revision>
  <cp:lastPrinted>2017-10-06T11:59:14Z</cp:lastPrinted>
  <dcterms:created xsi:type="dcterms:W3CDTF">2009-10-17T16:00:12Z</dcterms:created>
  <dcterms:modified xsi:type="dcterms:W3CDTF">2019-02-03T17:46:48Z</dcterms:modified>
</cp:coreProperties>
</file>