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4" r:id="rId2"/>
    <p:sldId id="655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079675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977019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82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79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38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76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74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82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54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40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35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4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03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65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</a:t>
            </a:r>
            <a:r>
              <a:rPr kumimoji="0" lang="fr-FR" sz="2800" b="0" i="1" u="none" strike="noStrike" kern="1200" cap="none" spc="0" normalizeH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dirty="0" smtClean="0">
                <a:solidFill>
                  <a:srgbClr val="FFCC00"/>
                </a:solidFill>
                <a:latin typeface="Comic Sans MS" pitchFamily="66" charset="0"/>
              </a:rPr>
              <a:t>l’envoi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: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Grandes et merveilleuses</a:t>
            </a: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677009"/>
            <a:ext cx="9144000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Grandes 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merveilleuses sont toutes tes œuvres,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Ô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Seigneur, notre Dieu tout puissant,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Juste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véritable dans toute ta volonté,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roi éternel.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sur la terre et dans le ciel,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Est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semblable à toi ?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règnes sur tout l'univers,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Dieu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d'Israël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	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Un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jour devant toi, tout genou fléchira,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Toute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langue te bénira.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Alléluia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alléluia, alléluia, amen !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Laï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laï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...	</a:t>
            </a:r>
          </a:p>
        </p:txBody>
      </p:sp>
    </p:spTree>
    <p:extLst>
      <p:ext uri="{BB962C8B-B14F-4D97-AF65-F5344CB8AC3E}">
        <p14:creationId xmlns:p14="http://schemas.microsoft.com/office/powerpoint/2010/main" val="274521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1" u="none" strike="noStrike" kern="1200" cap="none" spc="0" normalizeH="0" baseline="0" noProof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 </a:t>
            </a:r>
            <a:r>
              <a:rPr kumimoji="0" lang="fr-FR" sz="2800" b="0" i="1" u="none" strike="noStrike" kern="1200" cap="none" spc="0" normalizeH="0" baseline="0" noProof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Grandes et merveilleuses</a:t>
            </a: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677009"/>
            <a:ext cx="925252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	Noble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mystérieux, Est ton corps glorieux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Ô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Seigneur, Toi le Roi des cieux 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Sang si précieux, versé pour tous nous sauver, 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Donne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Vie éternelle.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vient à Toi, n’aura plus faim, 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jamais soif,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N’aie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peur, nous dit le Seigneur, 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Christ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est vainqueur ! 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pain de Dieu c’est Lui, Qui se donne pour ta vie, 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Louons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nom de Jésus-Christ.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Alléluia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alléluia, alléluia, amen !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Laï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laï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...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77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5450</TotalTime>
  <Words>215</Words>
  <Application>Microsoft Office PowerPoint</Application>
  <PresentationFormat>Affichage à l'écran (4:3)</PresentationFormat>
  <Paragraphs>28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1_Modèle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2021-09-28T06:23:33Z</dcterms:modified>
</cp:coreProperties>
</file>