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handoutMasterIdLst>
    <p:handoutMasterId r:id="rId5"/>
  </p:handoutMasterIdLst>
  <p:sldIdLst>
    <p:sldId id="654" r:id="rId2"/>
    <p:sldId id="655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30/01/2022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1C10BD-54E4-4FE8-93AB-3D12A8B085C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519581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1C10BD-54E4-4FE8-93AB-3D12A8B085C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585509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7343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240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5846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3"/>
          <p:cNvSpPr txBox="1">
            <a:spLocks noChangeArrowheads="1"/>
          </p:cNvSpPr>
          <p:nvPr/>
        </p:nvSpPr>
        <p:spPr bwMode="auto">
          <a:xfrm>
            <a:off x="142875" y="0"/>
            <a:ext cx="9001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Gloire à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Dieu (St Jean)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49154" name="ZoneTexte 6"/>
          <p:cNvSpPr txBox="1">
            <a:spLocks noChangeArrowheads="1"/>
          </p:cNvSpPr>
          <p:nvPr/>
        </p:nvSpPr>
        <p:spPr bwMode="auto">
          <a:xfrm>
            <a:off x="0" y="549275"/>
            <a:ext cx="9144000" cy="5663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Gloria, Gloria, in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excelsis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Deo (bis)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paix sur la terre aux hommes qu’il aime.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Nous te louons, nous te bénissons,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Nous t’adorons, nous te glorifions,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Nous te rendons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grâce,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ton immense gloire,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        Dieu, Roi du ciel,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Père tout-puissant.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Seigneur, Fils unique, Jésus Christ,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 Dieu, Agneau de Dieu,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Fils du Père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4" name="Picture 4" descr="Free Png Download Yellow Right Arrow Png Images Background - Yellow Arrow  Png Clipart - Full Size Clipart (#3458615) - Pin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594">
            <a:off x="4375217" y="2599969"/>
            <a:ext cx="750075" cy="565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Free Png Download Yellow Right Arrow Png Images Background - Yellow Arrow  Png Clipart - Full Size Clipart (#3458615) - Pin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594">
            <a:off x="4591242" y="3063633"/>
            <a:ext cx="750075" cy="565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Free Png Download Yellow Right Arrow Png Images Background - Yellow Arrow  Png Clipart - Full Size Clipart (#3458615) - Pin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594">
            <a:off x="1766946" y="3527548"/>
            <a:ext cx="750075" cy="565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17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3"/>
          <p:cNvSpPr txBox="1">
            <a:spLocks noChangeArrowheads="1"/>
          </p:cNvSpPr>
          <p:nvPr/>
        </p:nvSpPr>
        <p:spPr bwMode="auto">
          <a:xfrm>
            <a:off x="142875" y="0"/>
            <a:ext cx="9001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Gloire à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Dieu (St Jean)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49154" name="ZoneTexte 6"/>
          <p:cNvSpPr txBox="1">
            <a:spLocks noChangeArrowheads="1"/>
          </p:cNvSpPr>
          <p:nvPr/>
        </p:nvSpPr>
        <p:spPr bwMode="auto">
          <a:xfrm>
            <a:off x="0" y="404664"/>
            <a:ext cx="9144000" cy="607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 enlèves les péchés du monde,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prends pitié de nous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 qui enlèves les péchés du monde,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reçois notre prière 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 qui es assis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    à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droite du Père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prends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pitié de nous.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Car toi seul es saint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Toi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seul es Seigneur,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 seul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     es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Très-Haut,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Jésus Christ, avec le Saint-Esprit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Dans la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gloiiiiiire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le Père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 Amen.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Gloria, Gloria, in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excelsis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Deo (bis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)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052" name="Picture 4" descr="Free Png Download Yellow Right Arrow Png Images Background - Yellow Arrow  Png Clipart - Full Size Clipart (#3458615) - Pin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594">
            <a:off x="2956660" y="2285975"/>
            <a:ext cx="927651" cy="699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Free Png Download Yellow Right Arrow Png Images Background - Yellow Arrow  Png Clipart - Full Size Clipart (#3458615) - Pin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594">
            <a:off x="3100677" y="4733082"/>
            <a:ext cx="927651" cy="699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Free Png Download Yellow Right Arrow Png Images Background - Yellow Arrow  Png Clipart - Full Size Clipart (#3458615) - Pin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594">
            <a:off x="1660517" y="3724971"/>
            <a:ext cx="927651" cy="699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4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5416</TotalTime>
  <Words>183</Words>
  <Application>Microsoft Office PowerPoint</Application>
  <PresentationFormat>Affichage à l'écran (4:3)</PresentationFormat>
  <Paragraphs>27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3_Modèle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662</cp:revision>
  <cp:lastPrinted>2017-10-06T11:59:14Z</cp:lastPrinted>
  <dcterms:created xsi:type="dcterms:W3CDTF">2009-10-17T16:00:12Z</dcterms:created>
  <dcterms:modified xsi:type="dcterms:W3CDTF">2022-01-30T17:54:40Z</dcterms:modified>
</cp:coreProperties>
</file>