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19/12/2021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  <a:latin typeface="Comic Sans MS" pitchFamily="66" charset="0"/>
              </a:rPr>
              <a:t>Liturgie de l’Accueil </a:t>
            </a:r>
            <a:r>
              <a:rPr lang="fr-FR" dirty="0" smtClean="0">
                <a:solidFill>
                  <a:srgbClr val="FFFF00"/>
                </a:solidFill>
              </a:rPr>
              <a:t>-&gt;</a:t>
            </a:r>
            <a:r>
              <a:rPr lang="fr-FR" dirty="0" smtClean="0"/>
              <a:t> </a:t>
            </a:r>
            <a:r>
              <a:rPr lang="fr-FR" b="1" dirty="0" smtClean="0">
                <a:solidFill>
                  <a:srgbClr val="FFFF00"/>
                </a:solidFill>
              </a:rPr>
              <a:t>Gloire à Dieu </a:t>
            </a:r>
            <a:r>
              <a:rPr lang="fr-FR" sz="2800" b="1" dirty="0" smtClean="0">
                <a:solidFill>
                  <a:srgbClr val="FFFF00"/>
                </a:solidFill>
              </a:rPr>
              <a:t>(Visitation)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548680"/>
            <a:ext cx="9468544" cy="630932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Gloire à Dieu au plus haut des cieux 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Et paix sur la terre aux hommes qu’il aime.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Nous te louons, nous te bénissons, nous t’adorons,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Nous te glorifions nous te rendons grâce pour ton immense gloire. 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Seigneur Dieu, Roi du Ciel, Dieu le Père tout puissant, 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Seigneur, Fils unique, Jésus Christ,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Seigneur Dieu, Agneau de Dieu, Le fils du Père.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Toi qui enlèves </a:t>
            </a:r>
            <a:r>
              <a:rPr lang="fr-FR" sz="3000" smtClean="0">
                <a:solidFill>
                  <a:srgbClr val="FFFF00"/>
                </a:solidFill>
                <a:latin typeface="Arial Narrow" pitchFamily="34" charset="0"/>
              </a:rPr>
              <a:t>les péchés </a:t>
            </a: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du monde, prends pitié de nous, 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Toi qui enlèves </a:t>
            </a: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les péchés </a:t>
            </a: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du monde reçois notre prière;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Toi qui es assis à la droite du Père prends pitié de nous.</a:t>
            </a: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Car toi seul es Saint, Toi seul es Seigneur, </a:t>
            </a:r>
            <a:r>
              <a:rPr lang="fr-FR" sz="2800" dirty="0" smtClean="0">
                <a:solidFill>
                  <a:srgbClr val="FFFF00"/>
                </a:solidFill>
                <a:latin typeface="Arial Narrow" pitchFamily="34" charset="0"/>
              </a:rPr>
              <a:t>Toi seul es le Très Haut </a:t>
            </a:r>
            <a:endParaRPr lang="fr-FR" sz="3000" dirty="0" smtClean="0">
              <a:solidFill>
                <a:srgbClr val="FFFF00"/>
              </a:solidFill>
              <a:latin typeface="Arial Narrow" pitchFamily="34" charset="0"/>
            </a:endParaRPr>
          </a:p>
          <a:p>
            <a:pPr>
              <a:spcBef>
                <a:spcPts val="0"/>
              </a:spcBef>
            </a:pPr>
            <a:r>
              <a:rPr lang="fr-FR" sz="3000" dirty="0" smtClean="0">
                <a:solidFill>
                  <a:srgbClr val="FFFF00"/>
                </a:solidFill>
                <a:latin typeface="Arial Narrow" pitchFamily="34" charset="0"/>
              </a:rPr>
              <a:t>Jésus Christ, avec le Saint Esprit, dans la gloire de Dieu le Père. Amen.</a:t>
            </a:r>
          </a:p>
          <a:p>
            <a:pPr>
              <a:spcBef>
                <a:spcPts val="0"/>
              </a:spcBef>
            </a:pPr>
            <a:endParaRPr lang="fr-FR" sz="3000" dirty="0"/>
          </a:p>
        </p:txBody>
      </p:sp>
      <p:pic>
        <p:nvPicPr>
          <p:cNvPr id="4" name="Picture 8" descr="http://www.veryicon.com/icon/png/System/Arrow/Arrow%20Green%2003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594618">
            <a:off x="8512175" y="1464437"/>
            <a:ext cx="674687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http://www.veryicon.com/icon/png/System/Arrow/Arrow%20Green%2003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7107554">
            <a:off x="7254209" y="3188535"/>
            <a:ext cx="67468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http://www.veryicon.com/icon/png/System/Arrow/Arrow%20Green%2003.png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3013641">
            <a:off x="7950107" y="4502852"/>
            <a:ext cx="674687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5416</TotalTime>
  <Words>157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Comic Sans MS</vt:lpstr>
      <vt:lpstr>Modèle par défaut</vt:lpstr>
      <vt:lpstr>Liturgie de l’Accueil -&gt; Gloire à Dieu (Visitation)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661</cp:revision>
  <cp:lastPrinted>2017-10-06T11:59:14Z</cp:lastPrinted>
  <dcterms:created xsi:type="dcterms:W3CDTF">2009-10-17T16:00:12Z</dcterms:created>
  <dcterms:modified xsi:type="dcterms:W3CDTF">2021-12-19T18:34:43Z</dcterms:modified>
</cp:coreProperties>
</file>