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5"/>
  </p:notesMasterIdLst>
  <p:handoutMasterIdLst>
    <p:handoutMasterId r:id="rId6"/>
  </p:handoutMasterIdLst>
  <p:sldIdLst>
    <p:sldId id="656" r:id="rId2"/>
    <p:sldId id="657" r:id="rId3"/>
    <p:sldId id="658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08/03/2022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214810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56979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sz="2800" i="1" dirty="0">
                <a:solidFill>
                  <a:srgbClr val="00B050"/>
                </a:solidFill>
                <a:latin typeface="Comic Sans MS" pitchFamily="66" charset="0"/>
              </a:rPr>
              <a:t>Liturgie de </a:t>
            </a:r>
            <a:r>
              <a:rPr lang="fr-FR" sz="2800" i="1" dirty="0" smtClean="0">
                <a:solidFill>
                  <a:srgbClr val="00B050"/>
                </a:solidFill>
                <a:latin typeface="Comic Sans MS" pitchFamily="66" charset="0"/>
              </a:rPr>
              <a:t>l’</a:t>
            </a:r>
            <a:r>
              <a:rPr lang="fr-FR" sz="2800" i="1" kern="1200" dirty="0" smtClean="0">
                <a:solidFill>
                  <a:srgbClr val="FFCC00"/>
                </a:solidFill>
                <a:latin typeface="Comic Sans MS" pitchFamily="66" charset="0"/>
                <a:ea typeface="+mn-ea"/>
                <a:cs typeface="Arial" charset="0"/>
              </a:rPr>
              <a:t>accueil</a:t>
            </a:r>
            <a:r>
              <a:rPr lang="fr-FR" sz="2800" i="1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sz="2800" i="1" kern="1200" dirty="0">
                <a:solidFill>
                  <a:srgbClr val="99CCFF"/>
                </a:solidFill>
                <a:latin typeface="Comic Sans MS" pitchFamily="66" charset="0"/>
                <a:ea typeface="+mn-ea"/>
                <a:cs typeface="Arial" charset="0"/>
              </a:rPr>
              <a:t>-&gt; Chant d’entrée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324528" cy="6237312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Gloire à Toi, ô Dieu notre Père,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Gloire à Toi, Jésus Christ venu nous sauver.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Gloire à Toi, Esprit de lumière,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Trinité Bienheureuse, honneur et gloire à Toi !</a:t>
            </a:r>
          </a:p>
          <a:p>
            <a:pPr marL="444500" indent="-444500">
              <a:spcBef>
                <a:spcPts val="0"/>
              </a:spcBef>
            </a:pPr>
            <a:endParaRPr lang="fr-FR" sz="1050" dirty="0"/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1.	Père des Cieux, Père infiniment bon,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Tu combles Tes enfants de tes dons.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Tu nous as faits, et nous T’offrons nos cœurs,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Nous Te bénissons, </a:t>
            </a:r>
            <a:endParaRPr lang="fr-FR" dirty="0" smtClean="0"/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</a:t>
            </a:r>
            <a:r>
              <a:rPr lang="fr-FR" dirty="0" smtClean="0"/>
              <a:t>Nous </a:t>
            </a:r>
            <a:r>
              <a:rPr lang="fr-FR" dirty="0"/>
              <a:t>croyons en Toi Seigneur !</a:t>
            </a:r>
          </a:p>
          <a:p>
            <a:pPr marL="444500" lvl="0" indent="-44450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/>
            </a:r>
            <a:br>
              <a:rPr lang="fr-FR" b="1" i="1" dirty="0">
                <a:solidFill>
                  <a:srgbClr val="FFFF00"/>
                </a:solidFill>
              </a:rPr>
            </a:b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51571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324528" cy="6237312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Gloire à Toi, ô Dieu notre Père,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Gloire à Toi, Jésus Christ venu nous sauver.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Gloire à Toi, Esprit de lumière,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Trinité Bienheureuse, honneur et gloire à Toi !</a:t>
            </a:r>
          </a:p>
          <a:p>
            <a:pPr marL="444500" indent="-444500">
              <a:spcBef>
                <a:spcPts val="0"/>
              </a:spcBef>
            </a:pPr>
            <a:endParaRPr lang="fr-FR" sz="1050" dirty="0"/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2.	Jésus Sauveur, et Fils du Dieu vivant,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Que s’élève vers Toi notre chant.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Ton cœur ouvert nous donne à contempler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L’amour </a:t>
            </a:r>
            <a:r>
              <a:rPr lang="fr-FR" dirty="0" smtClean="0"/>
              <a:t>infini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</a:t>
            </a:r>
            <a:r>
              <a:rPr lang="fr-FR" dirty="0" smtClean="0"/>
              <a:t>Dont </a:t>
            </a:r>
            <a:r>
              <a:rPr lang="fr-FR" dirty="0"/>
              <a:t>le Père nous a aimés.</a:t>
            </a:r>
          </a:p>
          <a:p>
            <a:pPr marL="444500" lvl="0" indent="-444500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/>
            </a:r>
            <a:br>
              <a:rPr lang="fr-FR" b="1" i="1" dirty="0" smtClean="0">
                <a:solidFill>
                  <a:srgbClr val="FFFF00"/>
                </a:solidFill>
              </a:rPr>
            </a:br>
            <a:endParaRPr lang="fr-FR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fr-FR" sz="2800" i="1" dirty="0">
                <a:solidFill>
                  <a:srgbClr val="00B050"/>
                </a:solidFill>
                <a:latin typeface="Comic Sans MS" pitchFamily="66" charset="0"/>
              </a:rPr>
              <a:t>Liturgie de </a:t>
            </a:r>
            <a:r>
              <a:rPr lang="fr-FR" sz="2800" i="1" dirty="0" smtClean="0">
                <a:solidFill>
                  <a:srgbClr val="00B050"/>
                </a:solidFill>
                <a:latin typeface="Comic Sans MS" pitchFamily="66" charset="0"/>
              </a:rPr>
              <a:t>l’</a:t>
            </a:r>
            <a:r>
              <a:rPr lang="fr-FR" sz="2800" i="1" kern="1200" dirty="0" smtClean="0">
                <a:solidFill>
                  <a:srgbClr val="FFCC00"/>
                </a:solidFill>
                <a:latin typeface="Comic Sans MS" pitchFamily="66" charset="0"/>
                <a:ea typeface="+mn-ea"/>
                <a:cs typeface="Arial" charset="0"/>
              </a:rPr>
              <a:t>accueil</a:t>
            </a:r>
            <a:r>
              <a:rPr lang="fr-FR" sz="2800" i="1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sz="2800" i="1" kern="1200" dirty="0">
                <a:solidFill>
                  <a:srgbClr val="99CCFF"/>
                </a:solidFill>
                <a:latin typeface="Comic Sans MS" pitchFamily="66" charset="0"/>
                <a:ea typeface="+mn-ea"/>
                <a:cs typeface="Arial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val="41910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324528" cy="6237312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Gloire à Toi, ô Dieu notre Père,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Gloire à Toi, Jésus Christ venu nous sauver.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Gloire à Toi, Esprit de lumière,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Trinité Bienheureuse, honneur et gloire à Toi !</a:t>
            </a:r>
          </a:p>
          <a:p>
            <a:pPr marL="444500" indent="-444500">
              <a:spcBef>
                <a:spcPts val="0"/>
              </a:spcBef>
            </a:pPr>
            <a:endParaRPr lang="fr-FR" sz="1050" dirty="0"/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3.	Esprit de Dieu, Esprit de sainteté,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Tu nous conduis à la vérité.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Descends sur nous éclairer nos chemins,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Sois le maître en nous, </a:t>
            </a:r>
            <a:endParaRPr lang="fr-FR" dirty="0" smtClean="0"/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</a:t>
            </a:r>
            <a:r>
              <a:rPr lang="fr-FR" dirty="0" smtClean="0"/>
              <a:t>Et </a:t>
            </a:r>
            <a:r>
              <a:rPr lang="fr-FR" dirty="0"/>
              <a:t>fais de nous des témoins.</a:t>
            </a:r>
          </a:p>
          <a:p>
            <a:pPr marL="444500" lvl="0" indent="-444500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/>
            </a:r>
            <a:br>
              <a:rPr lang="fr-FR" b="1" i="1" dirty="0" smtClean="0">
                <a:solidFill>
                  <a:srgbClr val="FFFF00"/>
                </a:solidFill>
              </a:rPr>
            </a:br>
            <a:endParaRPr lang="fr-FR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3325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fr-FR" sz="2800" i="1" dirty="0">
                <a:solidFill>
                  <a:srgbClr val="00B050"/>
                </a:solidFill>
                <a:latin typeface="Comic Sans MS" pitchFamily="66" charset="0"/>
              </a:rPr>
              <a:t>Liturgie de </a:t>
            </a:r>
            <a:r>
              <a:rPr lang="fr-FR" sz="2800" i="1" dirty="0" smtClean="0">
                <a:solidFill>
                  <a:srgbClr val="00B050"/>
                </a:solidFill>
                <a:latin typeface="Comic Sans MS" pitchFamily="66" charset="0"/>
              </a:rPr>
              <a:t>l’</a:t>
            </a:r>
            <a:r>
              <a:rPr lang="fr-FR" sz="2800" i="1" kern="1200" dirty="0" smtClean="0">
                <a:solidFill>
                  <a:srgbClr val="FFCC00"/>
                </a:solidFill>
                <a:latin typeface="Comic Sans MS" pitchFamily="66" charset="0"/>
                <a:ea typeface="+mn-ea"/>
                <a:cs typeface="Arial" charset="0"/>
              </a:rPr>
              <a:t>accueil</a:t>
            </a:r>
            <a:r>
              <a:rPr lang="fr-FR" sz="2800" i="1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sz="2800" i="1" kern="1200" dirty="0">
                <a:solidFill>
                  <a:srgbClr val="99CCFF"/>
                </a:solidFill>
                <a:latin typeface="Comic Sans MS" pitchFamily="66" charset="0"/>
                <a:ea typeface="+mn-ea"/>
                <a:cs typeface="Arial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val="1160492410"/>
      </p:ext>
    </p:extLst>
  </p:cSld>
  <p:clrMapOvr>
    <a:masterClrMapping/>
  </p:clrMapOvr>
</p:sld>
</file>

<file path=ppt/theme/theme1.xml><?xml version="1.0" encoding="utf-8"?>
<a:theme xmlns:a="http://schemas.openxmlformats.org/drawingml/2006/main" name="5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5413</TotalTime>
  <Words>254</Words>
  <Application>Microsoft Office PowerPoint</Application>
  <PresentationFormat>Affichage à l'écran (4:3)</PresentationFormat>
  <Paragraphs>36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Comic Sans MS</vt:lpstr>
      <vt:lpstr>Times New Roman</vt:lpstr>
      <vt:lpstr>5_Modèle par défaut</vt:lpstr>
      <vt:lpstr>Liturgie de l’accueil -&gt; Chant d’entrée</vt:lpstr>
      <vt:lpstr>Liturgie de l’accueil -&gt; Chant d’entrée</vt:lpstr>
      <vt:lpstr>Liturgie de l’accueil -&gt; Chant d’entrée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662</cp:revision>
  <cp:lastPrinted>2017-10-06T11:59:14Z</cp:lastPrinted>
  <dcterms:created xsi:type="dcterms:W3CDTF">2009-10-17T16:00:12Z</dcterms:created>
  <dcterms:modified xsi:type="dcterms:W3CDTF">2022-03-08T21:03:04Z</dcterms:modified>
</cp:coreProperties>
</file>