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00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3000" y="-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dirty="0">
                <a:solidFill>
                  <a:srgbClr val="FFFF00"/>
                </a:solidFill>
              </a:rPr>
              <a:t>-&gt;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smtClean="0">
                <a:solidFill>
                  <a:srgbClr val="FFCCFF"/>
                </a:solidFill>
                <a:latin typeface="Comic Sans MS" pitchFamily="66" charset="0"/>
              </a:rPr>
              <a:t>Anamnèse</a:t>
            </a:r>
            <a:endParaRPr lang="fr-FR" dirty="0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0" indent="20638">
              <a:spcBef>
                <a:spcPts val="0"/>
              </a:spcBef>
            </a:pPr>
            <a:r>
              <a:rPr lang="fr-FR" b="1" dirty="0">
                <a:solidFill>
                  <a:srgbClr val="FFFF00"/>
                </a:solidFill>
              </a:rPr>
              <a:t>Gloire à Toi qui étais mort, gloire à Toi, Jésus!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Gloire à Toi qui es Vivant ! Gloire à Toi !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Gloire à Toi Ressuscité, viens revivre en nous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Aujourd'hui et jusqu'au dernier jour </a:t>
            </a:r>
            <a:r>
              <a:rPr lang="fr-FR" b="1" dirty="0" smtClean="0">
                <a:solidFill>
                  <a:srgbClr val="FFFF00"/>
                </a:solidFill>
              </a:rPr>
              <a:t>!</a:t>
            </a:r>
            <a:endParaRPr lang="fr-F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5449</TotalTime>
  <Words>20</Words>
  <Application>Microsoft Office PowerPoint</Application>
  <PresentationFormat>Affichage à l'écran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Liturgie de l’ Eucharistie -&gt; Anamnèse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669</cp:revision>
  <cp:lastPrinted>2017-10-06T11:59:14Z</cp:lastPrinted>
  <dcterms:created xsi:type="dcterms:W3CDTF">2009-10-17T16:00:12Z</dcterms:created>
  <dcterms:modified xsi:type="dcterms:W3CDTF">2019-03-10T17:23:20Z</dcterms:modified>
</cp:coreProperties>
</file>