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56" r:id="rId2"/>
    <p:sldId id="657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AB20042-A932-4E92-9A95-5C7B1D313897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xmlns="" val="1588753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A30B6CC-59DB-493E-8CB3-F60571173C08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xmlns="" val="2340064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699263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ZoneTexte 6"/>
          <p:cNvSpPr txBox="1">
            <a:spLocks noChangeArrowheads="1"/>
          </p:cNvSpPr>
          <p:nvPr/>
        </p:nvSpPr>
        <p:spPr bwMode="auto">
          <a:xfrm>
            <a:off x="0" y="549275"/>
            <a:ext cx="9144000" cy="628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Gloire à Dieu au plus haut des cieux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paix sur la terre aux hommes qu'il aime 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Gloire à Dieu au plus haut des cieux.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Gloire, Gloire, Gloire à Dieu 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20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1/ Nous te louons, nous te bénissons,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Nous t'adorons, nous te glorifions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Et nous te rendons grâce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Pour ton immense gloire.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2/ Seigneur Dieu le Père tout puissant,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Seigneur fils unique Jésus Christ,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Seigneur Agneau de Dieu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Le fils du Père.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</a:t>
            </a:r>
            <a:r>
              <a:rPr lang="fr-FR" altLang="fr-FR" sz="2800" i="0" dirty="0">
                <a:solidFill>
                  <a:srgbClr val="FFCC00"/>
                </a:solidFill>
                <a:latin typeface="Comic Sans MS" pitchFamily="66" charset="0"/>
              </a:rPr>
              <a:t>Accueil</a:t>
            </a: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 Gloire à Dieu</a:t>
            </a:r>
          </a:p>
        </p:txBody>
      </p:sp>
    </p:spTree>
    <p:extLst>
      <p:ext uri="{BB962C8B-B14F-4D97-AF65-F5344CB8AC3E}">
        <p14:creationId xmlns:p14="http://schemas.microsoft.com/office/powerpoint/2010/main" xmlns="" val="194985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ZoneTexte 6"/>
          <p:cNvSpPr txBox="1">
            <a:spLocks noChangeArrowheads="1"/>
          </p:cNvSpPr>
          <p:nvPr/>
        </p:nvSpPr>
        <p:spPr bwMode="auto">
          <a:xfrm>
            <a:off x="0" y="549275"/>
            <a:ext cx="9144000" cy="628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Gloire à Dieu au plus haut des cieux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paix sur la terre aux hommes qu'il aime 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Gloire à Dieu au plus haut des cieux.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Gloire, Gloire, Gloire à Dieu 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20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3/ Toi qui enlèves tous les péchés,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</a:t>
            </a:r>
            <a:r>
              <a:rPr kumimoji="0" lang="fr-FR" altLang="fr-FR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Sauve-nous </a:t>
            </a: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du mal, Prends pitié,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Assis auprès du Père,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Ecoute nos prières.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4/ Car toi seul es Saint et Seigneur,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Toi seul es le Très Haut Jésus Christ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Avec le Saint Esprit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  Dans la gloire du Père.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</a:t>
            </a:r>
            <a:r>
              <a:rPr lang="fr-FR" altLang="fr-FR" sz="2800" i="0" dirty="0">
                <a:solidFill>
                  <a:srgbClr val="FFCC00"/>
                </a:solidFill>
                <a:latin typeface="Comic Sans MS" pitchFamily="66" charset="0"/>
              </a:rPr>
              <a:t>Accueil</a:t>
            </a: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 Gloire à Dieu</a:t>
            </a:r>
          </a:p>
        </p:txBody>
      </p:sp>
    </p:spTree>
    <p:extLst>
      <p:ext uri="{BB962C8B-B14F-4D97-AF65-F5344CB8AC3E}">
        <p14:creationId xmlns:p14="http://schemas.microsoft.com/office/powerpoint/2010/main" xmlns="" val="107222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5419</TotalTime>
  <Words>201</Words>
  <Application>Microsoft Office PowerPoint</Application>
  <PresentationFormat>Affichage à l'écran (4:3)</PresentationFormat>
  <Paragraphs>32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Modèle par défaut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664</cp:revision>
  <cp:lastPrinted>2017-10-06T11:59:14Z</cp:lastPrinted>
  <dcterms:created xsi:type="dcterms:W3CDTF">2009-10-17T16:00:12Z</dcterms:created>
  <dcterms:modified xsi:type="dcterms:W3CDTF">2019-12-26T15:39:43Z</dcterms:modified>
</cp:coreProperties>
</file>