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4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>
                <a:solidFill>
                  <a:prstClr val="black"/>
                </a:solidFill>
              </a:rPr>
              <a:pPr algn="r"/>
              <a:t>5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>
                <a:solidFill>
                  <a:prstClr val="black"/>
                </a:solidFill>
              </a:rPr>
              <a:pPr algn="r"/>
              <a:t>6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>
                <a:solidFill>
                  <a:prstClr val="black"/>
                </a:solidFill>
              </a:rPr>
              <a:pPr algn="r"/>
              <a:t>7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4287" y="595083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i="0" dirty="0" smtClean="0">
                <a:solidFill>
                  <a:srgbClr val="FFFF00"/>
                </a:solidFill>
              </a:rPr>
              <a:t>Le </a:t>
            </a:r>
            <a:r>
              <a:rPr lang="fr-FR" sz="3200" b="1" i="0" dirty="0">
                <a:solidFill>
                  <a:srgbClr val="FFFF00"/>
                </a:solidFill>
              </a:rPr>
              <a:t>Christ est ressuscité ! (ter)</a:t>
            </a:r>
            <a:endParaRPr lang="fr-FR" sz="3200" i="0" dirty="0">
              <a:solidFill>
                <a:srgbClr val="FFFF00"/>
              </a:solidFill>
            </a:endParaRPr>
          </a:p>
          <a:p>
            <a:r>
              <a:rPr lang="fr-FR" sz="2800" i="0" dirty="0">
                <a:solidFill>
                  <a:schemeClr val="bg1"/>
                </a:solidFill>
              </a:rPr>
              <a:t>Qu'exulte de joie dans le ciel la multitude des Anges !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3200" b="1" i="0" dirty="0">
                <a:solidFill>
                  <a:srgbClr val="00CC00"/>
                </a:solidFill>
              </a:rPr>
              <a:t>Le Christ est ressuscité ! (ter)</a:t>
            </a:r>
          </a:p>
          <a:p>
            <a:r>
              <a:rPr lang="fr-FR" sz="2800" i="0" dirty="0" smtClean="0">
                <a:solidFill>
                  <a:schemeClr val="bg1"/>
                </a:solidFill>
              </a:rPr>
              <a:t>Chantez</a:t>
            </a:r>
            <a:r>
              <a:rPr lang="fr-FR" sz="2800" i="0" dirty="0">
                <a:solidFill>
                  <a:schemeClr val="bg1"/>
                </a:solidFill>
              </a:rPr>
              <a:t>, serviteurs de Dieu,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et que retentisse la trompette triomphale,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pour la victoire du grand Roi !</a:t>
            </a:r>
            <a:r>
              <a:rPr lang="fr-FR" sz="2800" i="0" dirty="0"/>
              <a:t/>
            </a:r>
            <a:br>
              <a:rPr lang="fr-FR" sz="2800" i="0" dirty="0"/>
            </a:br>
            <a:r>
              <a:rPr lang="fr-FR" sz="3200" b="1" i="0" dirty="0">
                <a:solidFill>
                  <a:srgbClr val="FFFF00"/>
                </a:solidFill>
              </a:rPr>
              <a:t>Le Christ est ressuscité ! (ter)</a:t>
            </a:r>
            <a:endParaRPr lang="fr-FR" sz="3200" i="0" dirty="0">
              <a:solidFill>
                <a:srgbClr val="FFFF00"/>
              </a:solidFill>
            </a:endParaRPr>
          </a:p>
          <a:p>
            <a:r>
              <a:rPr lang="fr-FR" sz="3200" i="0" dirty="0" smtClean="0">
                <a:solidFill>
                  <a:schemeClr val="bg1"/>
                </a:solidFill>
              </a:rPr>
              <a:t>Réjouis-toi</a:t>
            </a:r>
            <a:r>
              <a:rPr lang="fr-FR" sz="3200" i="0" dirty="0">
                <a:solidFill>
                  <a:schemeClr val="bg1"/>
                </a:solidFill>
              </a:rPr>
              <a:t>, ô notre terre</a:t>
            </a:r>
            <a:r>
              <a:rPr lang="fr-FR" sz="3200" i="0" dirty="0" smtClean="0">
                <a:solidFill>
                  <a:schemeClr val="bg1"/>
                </a:solidFill>
              </a:rPr>
              <a:t>,</a:t>
            </a:r>
          </a:p>
          <a:p>
            <a:r>
              <a:rPr lang="fr-FR" sz="3200" b="1" i="0" dirty="0">
                <a:solidFill>
                  <a:srgbClr val="00CC00"/>
                </a:solidFill>
              </a:rPr>
              <a:t>Le Christ est ressuscité ! (ter)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resplendissante </a:t>
            </a:r>
            <a:r>
              <a:rPr lang="fr-FR" sz="3200" i="0" dirty="0">
                <a:solidFill>
                  <a:schemeClr val="bg1"/>
                </a:solidFill>
              </a:rPr>
              <a:t>d'une lumière éclatante,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car Il t'a prise en sa clarté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r>
              <a:rPr lang="fr-FR" sz="3200" i="0" dirty="0" smtClean="0">
                <a:solidFill>
                  <a:schemeClr val="bg1"/>
                </a:solidFill>
              </a:rPr>
              <a:t>et </a:t>
            </a:r>
            <a:r>
              <a:rPr lang="fr-FR" sz="3200" i="0" dirty="0">
                <a:solidFill>
                  <a:schemeClr val="bg1"/>
                </a:solidFill>
              </a:rPr>
              <a:t>son Règne a dissipé ta nuit </a:t>
            </a:r>
            <a:r>
              <a:rPr lang="fr-FR" sz="3200" i="0" dirty="0" smtClean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chemeClr val="bg1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chemeClr val="bg1"/>
                </a:solidFill>
                <a:latin typeface="Comic Sans MS" pitchFamily="66" charset="0"/>
              </a:rPr>
              <a:t>Exultet</a:t>
            </a:r>
            <a:r>
              <a:rPr lang="fr-FR" sz="3200" b="1" i="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chemeClr val="bg1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584775"/>
            <a:ext cx="90364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i="0" dirty="0">
                <a:solidFill>
                  <a:srgbClr val="FFFF00"/>
                </a:solidFill>
              </a:rPr>
              <a:t>Le Christ est ressuscité ! (ter)</a:t>
            </a:r>
            <a:endParaRPr lang="fr-FR" sz="3200" i="0" dirty="0">
              <a:solidFill>
                <a:srgbClr val="FFFF00"/>
              </a:solidFill>
            </a:endParaRPr>
          </a:p>
          <a:p>
            <a:r>
              <a:rPr lang="fr-FR" sz="2800" i="0" dirty="0">
                <a:solidFill>
                  <a:schemeClr val="bg1"/>
                </a:solidFill>
              </a:rPr>
              <a:t>Réjouis-toi, Eglise notre Mère,</a:t>
            </a:r>
          </a:p>
          <a:p>
            <a:r>
              <a:rPr lang="fr-FR" sz="3200" b="1" i="0" dirty="0">
                <a:solidFill>
                  <a:srgbClr val="00CC00"/>
                </a:solidFill>
              </a:rPr>
              <a:t>Le Christ est ressuscité ! (ter)</a:t>
            </a:r>
          </a:p>
          <a:p>
            <a:r>
              <a:rPr lang="fr-FR" sz="2800" i="0" dirty="0">
                <a:solidFill>
                  <a:schemeClr val="bg1"/>
                </a:solidFill>
              </a:rPr>
              <a:t>toute remplie de sa splendeur,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et que résonne l'acclamation,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du peuple des fils de Dieu !</a:t>
            </a:r>
            <a:r>
              <a:rPr lang="fr-FR" sz="2800" i="0" dirty="0">
                <a:solidFill>
                  <a:srgbClr val="FFFF00"/>
                </a:solidFill>
              </a:rPr>
              <a:t/>
            </a:r>
            <a:br>
              <a:rPr lang="fr-FR" sz="2800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Le Christ est ressuscité ! (ter)</a:t>
            </a:r>
          </a:p>
          <a:p>
            <a:r>
              <a:rPr lang="fr-FR" sz="2800" i="0" dirty="0">
                <a:solidFill>
                  <a:schemeClr val="bg1"/>
                </a:solidFill>
              </a:rPr>
              <a:t>Unissez, frères bien-aimés, votre voix à la mienne,</a:t>
            </a:r>
          </a:p>
          <a:p>
            <a:r>
              <a:rPr lang="fr-FR" sz="3200" b="1" i="0" dirty="0">
                <a:solidFill>
                  <a:srgbClr val="00CC00"/>
                </a:solidFill>
              </a:rPr>
              <a:t>Le Christ est ressuscité ! (ter)</a:t>
            </a:r>
          </a:p>
          <a:p>
            <a:r>
              <a:rPr lang="fr-FR" sz="2800" i="0" dirty="0">
                <a:solidFill>
                  <a:schemeClr val="bg1"/>
                </a:solidFill>
              </a:rPr>
              <a:t>pour que je chante en votre nom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la merveilleuse lumière du Christ Ressuscité !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Le Christ est ressuscité ! (ter</a:t>
            </a:r>
            <a:r>
              <a:rPr lang="fr-FR" sz="3200" b="1" i="0" dirty="0" smtClean="0">
                <a:solidFill>
                  <a:srgbClr val="FFFF00"/>
                </a:solidFill>
              </a:rPr>
              <a:t>)</a:t>
            </a:r>
            <a:endParaRPr lang="fr-FR" sz="3200" b="1" i="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chemeClr val="bg1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1628800"/>
            <a:ext cx="90364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0" dirty="0">
                <a:solidFill>
                  <a:schemeClr val="bg1"/>
                </a:solidFill>
              </a:rPr>
              <a:t>Le Seigneur soit avec vous ! 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Et avec votre esprit !</a:t>
            </a:r>
            <a:br>
              <a:rPr lang="fr-FR" sz="3200" b="1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Elevons notre </a:t>
            </a:r>
            <a:r>
              <a:rPr lang="fr-FR" sz="2800" i="0" dirty="0" err="1">
                <a:solidFill>
                  <a:schemeClr val="bg1"/>
                </a:solidFill>
              </a:rPr>
              <a:t>coeur</a:t>
            </a:r>
            <a:r>
              <a:rPr lang="fr-FR" sz="2800" i="0" dirty="0">
                <a:solidFill>
                  <a:schemeClr val="bg1"/>
                </a:solidFill>
              </a:rPr>
              <a:t> ! 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Nous le tournons vers le Seigneur 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Rendons grâce au Seigneur notre Dieu ! 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Cela est juste et bon </a:t>
            </a:r>
            <a:r>
              <a:rPr lang="fr-FR" sz="3200" b="1" i="0" dirty="0" smtClean="0">
                <a:solidFill>
                  <a:srgbClr val="FFFF00"/>
                </a:solidFill>
              </a:rPr>
              <a:t>!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chemeClr val="bg1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584775"/>
            <a:ext cx="903649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0" dirty="0" smtClean="0">
                <a:solidFill>
                  <a:schemeClr val="bg1"/>
                </a:solidFill>
              </a:rPr>
              <a:t>Vraiment</a:t>
            </a:r>
            <a:r>
              <a:rPr lang="fr-FR" sz="2800" i="0" dirty="0">
                <a:solidFill>
                  <a:schemeClr val="bg1"/>
                </a:solidFill>
              </a:rPr>
              <a:t>, il est juste et bon de proclamer à pleine voix ta louange</a:t>
            </a:r>
            <a:r>
              <a:rPr lang="fr-FR" sz="2800" i="0" dirty="0" smtClean="0">
                <a:solidFill>
                  <a:schemeClr val="bg1"/>
                </a:solidFill>
              </a:rPr>
              <a:t>, Dieu </a:t>
            </a:r>
            <a:r>
              <a:rPr lang="fr-FR" sz="2800" i="0" dirty="0">
                <a:solidFill>
                  <a:schemeClr val="bg1"/>
                </a:solidFill>
              </a:rPr>
              <a:t>invisible, Père tout-Puissant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et de chanter ton Fils Bien-Aimé</a:t>
            </a:r>
            <a:r>
              <a:rPr lang="fr-FR" sz="2800" i="0" dirty="0" smtClean="0">
                <a:solidFill>
                  <a:schemeClr val="bg1"/>
                </a:solidFill>
              </a:rPr>
              <a:t>, 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Jésus-Christ </a:t>
            </a:r>
            <a:r>
              <a:rPr lang="fr-FR" sz="2800" i="0" dirty="0">
                <a:solidFill>
                  <a:schemeClr val="bg1"/>
                </a:solidFill>
              </a:rPr>
              <a:t>notre Seigneur. </a:t>
            </a:r>
            <a:br>
              <a:rPr lang="fr-FR" sz="2800" i="0" dirty="0">
                <a:solidFill>
                  <a:schemeClr val="bg1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C'est Lui qui a payé pour nous la dette encourue par Adam notre Père</a:t>
            </a:r>
            <a:r>
              <a:rPr lang="fr-FR" sz="2800" i="0" dirty="0" smtClean="0">
                <a:solidFill>
                  <a:schemeClr val="bg1"/>
                </a:solidFill>
              </a:rPr>
              <a:t>, et </a:t>
            </a:r>
            <a:r>
              <a:rPr lang="fr-FR" sz="2800" i="0" dirty="0">
                <a:solidFill>
                  <a:schemeClr val="bg1"/>
                </a:solidFill>
              </a:rPr>
              <a:t>qui a détruit en son sang la condamnation de l'ancien péché.</a:t>
            </a:r>
            <a:r>
              <a:rPr lang="fr-FR" sz="3600" i="0" dirty="0">
                <a:solidFill>
                  <a:srgbClr val="FFFF00"/>
                </a:solidFill>
              </a:rPr>
              <a:t/>
            </a:r>
            <a:br>
              <a:rPr lang="fr-FR" sz="3600" i="0" dirty="0">
                <a:solidFill>
                  <a:srgbClr val="FFFF00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chemeClr val="bg1"/>
                </a:solidFill>
              </a:rPr>
              <a:t>Car voici la fête de la Pâque, où l'Agneau véritable est immolé pour nous,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</a:t>
            </a:r>
            <a:r>
              <a:rPr lang="fr-FR" sz="3200" b="1" i="0" dirty="0" smtClean="0">
                <a:solidFill>
                  <a:srgbClr val="FFFF00"/>
                </a:solidFill>
              </a:rPr>
              <a:t>!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76202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FFFFFF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rgbClr val="FFFFFF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rgbClr val="FFFFFF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84775"/>
            <a:ext cx="932452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0" dirty="0" smtClean="0">
                <a:solidFill>
                  <a:srgbClr val="FFFFFF"/>
                </a:solidFill>
              </a:rPr>
              <a:t>Voici </a:t>
            </a:r>
            <a:r>
              <a:rPr lang="fr-FR" sz="2800" i="0" dirty="0">
                <a:solidFill>
                  <a:srgbClr val="FFFFFF"/>
                </a:solidFill>
              </a:rPr>
              <a:t>la Nuit où Tu tiras de l'Egypte nos pères les enfants d'Israël</a:t>
            </a:r>
            <a:r>
              <a:rPr lang="fr-FR" sz="2800" i="0" dirty="0" smtClean="0">
                <a:solidFill>
                  <a:srgbClr val="FFFFFF"/>
                </a:solidFill>
              </a:rPr>
              <a:t>, et </a:t>
            </a:r>
            <a:r>
              <a:rPr lang="fr-FR" sz="2800" i="0" dirty="0">
                <a:solidFill>
                  <a:srgbClr val="FFFFFF"/>
                </a:solidFill>
              </a:rPr>
              <a:t>leur a fait passer la Mer Rouge à pied sec</a:t>
            </a:r>
            <a:r>
              <a:rPr lang="fr-FR" sz="2800" i="0" dirty="0" smtClean="0">
                <a:solidFill>
                  <a:srgbClr val="FFFFFF"/>
                </a:solidFill>
              </a:rPr>
              <a:t>, Nuit </a:t>
            </a:r>
            <a:r>
              <a:rPr lang="fr-FR" sz="2800" i="0" dirty="0">
                <a:solidFill>
                  <a:srgbClr val="FFFFFF"/>
                </a:solidFill>
              </a:rPr>
              <a:t>où le feu de la Nuée lumineuse a repoussé les ténèbres du péché. 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O Nuit qui nous rend à la grâce et nous ouvre la communion des Saints</a:t>
            </a:r>
            <a:r>
              <a:rPr lang="fr-FR" sz="2800" i="0" dirty="0" smtClean="0">
                <a:solidFill>
                  <a:srgbClr val="FFFFFF"/>
                </a:solidFill>
              </a:rPr>
              <a:t>, Nuit </a:t>
            </a:r>
            <a:r>
              <a:rPr lang="fr-FR" sz="2800" i="0" dirty="0">
                <a:solidFill>
                  <a:srgbClr val="FFFFFF"/>
                </a:solidFill>
              </a:rPr>
              <a:t>où le Christ, brisant les liens de la mort, s'est relevé victorieux des Enfers </a:t>
            </a:r>
            <a:r>
              <a:rPr lang="fr-FR" sz="2800" i="0" dirty="0" smtClean="0">
                <a:solidFill>
                  <a:srgbClr val="FFFFFF"/>
                </a:solidFill>
              </a:rPr>
              <a:t>: heureuse </a:t>
            </a:r>
            <a:r>
              <a:rPr lang="fr-FR" sz="2800" i="0" dirty="0">
                <a:solidFill>
                  <a:srgbClr val="FFFFFF"/>
                </a:solidFill>
              </a:rPr>
              <a:t>faute d'Adam qui nous a valu un tel </a:t>
            </a:r>
            <a:r>
              <a:rPr lang="fr-FR" sz="2800" i="0" dirty="0" smtClean="0">
                <a:solidFill>
                  <a:srgbClr val="FFFFFF"/>
                </a:solidFill>
              </a:rPr>
              <a:t>Rédempteur</a:t>
            </a:r>
            <a:r>
              <a:rPr lang="fr-FR" sz="2800" i="0" dirty="0">
                <a:solidFill>
                  <a:srgbClr val="FFFFFF"/>
                </a:solidFill>
              </a:rPr>
              <a:t> !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2800" i="0" dirty="0">
                <a:solidFill>
                  <a:srgbClr val="FFFFFF"/>
                </a:solidFill>
              </a:rPr>
              <a:t/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O Nuit qui seule a pu connaître le temps  et l'heure où le Christ est sorti vivant du séjour des morts,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ô Nuit dont il est écrit : 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</a:t>
            </a:r>
            <a:r>
              <a:rPr lang="fr-FR" sz="3200" b="1" i="0" dirty="0" smtClean="0">
                <a:solidFill>
                  <a:srgbClr val="FFFF00"/>
                </a:solidFill>
              </a:rPr>
              <a:t>!</a:t>
            </a:r>
            <a:endParaRPr lang="fr-F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72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FFFFFF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rgbClr val="FFFFFF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rgbClr val="FFFFFF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84775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0" dirty="0" smtClean="0">
                <a:solidFill>
                  <a:srgbClr val="FFFFFF"/>
                </a:solidFill>
              </a:rPr>
              <a:t>"</a:t>
            </a:r>
            <a:r>
              <a:rPr lang="fr-FR" sz="2800" i="0" dirty="0">
                <a:solidFill>
                  <a:srgbClr val="FFFFFF"/>
                </a:solidFill>
              </a:rPr>
              <a:t>la nuit comme le jour illumine, la </a:t>
            </a:r>
            <a:r>
              <a:rPr lang="fr-FR" sz="2800" i="0" dirty="0" err="1">
                <a:solidFill>
                  <a:srgbClr val="FFFFFF"/>
                </a:solidFill>
              </a:rPr>
              <a:t>ténèbre</a:t>
            </a:r>
            <a:r>
              <a:rPr lang="fr-FR" sz="2800" i="0" dirty="0">
                <a:solidFill>
                  <a:srgbClr val="FFFFFF"/>
                </a:solidFill>
              </a:rPr>
              <a:t> autour de moi devient lumière pour ma joie</a:t>
            </a:r>
            <a:r>
              <a:rPr lang="fr-FR" sz="2800" i="0" dirty="0" smtClean="0">
                <a:solidFill>
                  <a:srgbClr val="FFFFFF"/>
                </a:solidFill>
              </a:rPr>
              <a:t>", </a:t>
            </a:r>
            <a:br>
              <a:rPr lang="fr-FR" sz="2800" i="0" dirty="0" smtClean="0">
                <a:solidFill>
                  <a:srgbClr val="FFFFFF"/>
                </a:solidFill>
              </a:rPr>
            </a:br>
            <a:r>
              <a:rPr lang="fr-FR" sz="2800" i="0" dirty="0" smtClean="0">
                <a:solidFill>
                  <a:srgbClr val="FFFFFF"/>
                </a:solidFill>
              </a:rPr>
              <a:t>ô </a:t>
            </a:r>
            <a:r>
              <a:rPr lang="fr-FR" sz="2800" i="0" dirty="0">
                <a:solidFill>
                  <a:srgbClr val="FFFFFF"/>
                </a:solidFill>
              </a:rPr>
              <a:t>Nuit bienheureuse, où se rejoignent le ciel et la terre, où s'unissent l'homme et Dieu ! 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Dans la grâce de cette Nuit, accueille, Père très Saint, le sacrifice du soir de cette </a:t>
            </a:r>
            <a:r>
              <a:rPr lang="fr-FR" sz="2800" i="0" dirty="0" smtClean="0">
                <a:solidFill>
                  <a:srgbClr val="FFFFFF"/>
                </a:solidFill>
              </a:rPr>
              <a:t>flamme que </a:t>
            </a:r>
            <a:r>
              <a:rPr lang="fr-FR" sz="2800" i="0" dirty="0">
                <a:solidFill>
                  <a:srgbClr val="FFFFFF"/>
                </a:solidFill>
              </a:rPr>
              <a:t>l'Eglise T'offre par nos mains ; permets que ce cierge pascal consacré à ton Nom brûle sans déclin en cette Nuit </a:t>
            </a:r>
            <a:r>
              <a:rPr lang="fr-FR" sz="2800" i="0" dirty="0" smtClean="0">
                <a:solidFill>
                  <a:srgbClr val="FFFFFF"/>
                </a:solidFill>
              </a:rPr>
              <a:t>et </a:t>
            </a:r>
            <a:r>
              <a:rPr lang="fr-FR" sz="2800" i="0" dirty="0">
                <a:solidFill>
                  <a:srgbClr val="FFFFFF"/>
                </a:solidFill>
              </a:rPr>
              <a:t>qu'il joigne sa clarté à celle des étoiles ! 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</a:t>
            </a:r>
            <a:r>
              <a:rPr lang="fr-FR" sz="3200" b="1" i="0" dirty="0" smtClean="0">
                <a:solidFill>
                  <a:srgbClr val="FFFF00"/>
                </a:solidFill>
              </a:rPr>
              <a:t>!</a:t>
            </a:r>
            <a:endParaRPr lang="fr-F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37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8930" y="0"/>
            <a:ext cx="83517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FFFFFF"/>
                </a:solidFill>
                <a:latin typeface="Comic Sans MS" pitchFamily="66" charset="0"/>
              </a:rPr>
              <a:t>Liturgie de l’Accueil -&gt;</a:t>
            </a:r>
            <a:r>
              <a:rPr lang="fr-FR" sz="2000" i="0" dirty="0">
                <a:solidFill>
                  <a:srgbClr val="FFFFFF"/>
                </a:solidFill>
                <a:latin typeface="Comic Sans MS" pitchFamily="66" charset="0"/>
              </a:rPr>
              <a:t> </a:t>
            </a:r>
            <a:r>
              <a:rPr lang="fr-FR" sz="3200" b="1" i="0" dirty="0" err="1" smtClean="0">
                <a:solidFill>
                  <a:srgbClr val="FFFFFF"/>
                </a:solidFill>
                <a:latin typeface="Comic Sans MS" pitchFamily="66" charset="0"/>
              </a:rPr>
              <a:t>Exultet</a:t>
            </a:r>
            <a:r>
              <a:rPr lang="fr-FR" sz="3200" b="1" i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fr-FR" sz="3200" b="1" i="0" dirty="0" err="1">
                <a:solidFill>
                  <a:schemeClr val="bg1"/>
                </a:solidFill>
                <a:latin typeface="Comic Sans MS" pitchFamily="66" charset="0"/>
              </a:rPr>
              <a:t>Gouze</a:t>
            </a:r>
            <a:endParaRPr lang="fr-FR" sz="3200" b="1" i="0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84775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0" dirty="0" smtClean="0">
                <a:solidFill>
                  <a:srgbClr val="FFFFFF"/>
                </a:solidFill>
              </a:rPr>
              <a:t>Qu'il </a:t>
            </a:r>
            <a:r>
              <a:rPr lang="fr-FR" sz="2800" i="0" dirty="0">
                <a:solidFill>
                  <a:srgbClr val="FFFFFF"/>
                </a:solidFill>
              </a:rPr>
              <a:t>brûle encore quand se lèvera l'astre du matin,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Celui qui ne connaît pas de couchant :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le Christ ressuscité revenu des Enfers, qui répand sur les hommes sa Lumière et sa Paix ! 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Garde ton peuple, nous T'en prions ô notre Père,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dans la joie de ces fêtes pascales ;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!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Par Jésus-Christ ton Fils notre Seigneur,</a:t>
            </a:r>
            <a:br>
              <a:rPr lang="fr-FR" sz="2800" i="0" dirty="0">
                <a:solidFill>
                  <a:srgbClr val="FFFFFF"/>
                </a:solidFill>
              </a:rPr>
            </a:br>
            <a:r>
              <a:rPr lang="fr-FR" sz="2800" i="0" dirty="0">
                <a:solidFill>
                  <a:srgbClr val="FFFFFF"/>
                </a:solidFill>
              </a:rPr>
              <a:t>qui par la puissance de l'Esprit s'est relevé d'entre les morts et règne près de Toi pour les siècles des siècles ! </a:t>
            </a:r>
          </a:p>
          <a:p>
            <a:r>
              <a:rPr lang="fr-FR" sz="3200" b="1" i="0" dirty="0">
                <a:solidFill>
                  <a:srgbClr val="FFFF00"/>
                </a:solidFill>
              </a:rPr>
              <a:t>Alleluia,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, </a:t>
            </a:r>
            <a:r>
              <a:rPr lang="fr-FR" sz="3200" b="1" i="0" dirty="0" err="1">
                <a:solidFill>
                  <a:srgbClr val="FFFF00"/>
                </a:solidFill>
              </a:rPr>
              <a:t>alleluia</a:t>
            </a:r>
            <a:r>
              <a:rPr lang="fr-FR" sz="3200" b="1" i="0" dirty="0">
                <a:solidFill>
                  <a:srgbClr val="FFFF00"/>
                </a:solidFill>
              </a:rPr>
              <a:t> </a:t>
            </a:r>
            <a:r>
              <a:rPr lang="fr-FR" sz="3200" b="1" i="0" dirty="0" smtClean="0">
                <a:solidFill>
                  <a:srgbClr val="FFFF00"/>
                </a:solidFill>
              </a:rPr>
              <a:t>! (x2)</a:t>
            </a:r>
            <a:r>
              <a:rPr lang="fr-FR" sz="3200" i="0" dirty="0">
                <a:solidFill>
                  <a:srgbClr val="FFFF00"/>
                </a:solidFill>
              </a:rPr>
              <a:t/>
            </a:r>
            <a:br>
              <a:rPr lang="fr-FR" sz="3200" i="0" dirty="0">
                <a:solidFill>
                  <a:srgbClr val="FFFF00"/>
                </a:solidFill>
              </a:rPr>
            </a:br>
            <a:r>
              <a:rPr lang="fr-FR" sz="3600" i="0" dirty="0">
                <a:solidFill>
                  <a:srgbClr val="92D050"/>
                </a:solidFill>
              </a:rPr>
              <a:t>Amen</a:t>
            </a:r>
            <a:endParaRPr lang="fr-FR" sz="2800" dirty="0">
              <a:solidFill>
                <a:srgbClr val="92D05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0752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190</Words>
  <Application>Microsoft Office PowerPoint</Application>
  <PresentationFormat>Affichage à l'écran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687</cp:revision>
  <cp:lastPrinted>2017-10-06T11:59:14Z</cp:lastPrinted>
  <dcterms:created xsi:type="dcterms:W3CDTF">2009-10-17T16:00:12Z</dcterms:created>
  <dcterms:modified xsi:type="dcterms:W3CDTF">2019-12-29T15:06:52Z</dcterms:modified>
</cp:coreProperties>
</file>