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90" d="100"/>
          <a:sy n="90" d="100"/>
        </p:scale>
        <p:origin x="126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19/12/2021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D7741B9-FFE3-482F-A7D3-3B4B80068AF1}" type="slidenum">
              <a:rPr lang="fr-FR" sz="1200" i="0"/>
              <a:pPr algn="r"/>
              <a:t>1</a:t>
            </a:fld>
            <a:endParaRPr lang="fr-FR" sz="1200" i="0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D7741B9-FFE3-482F-A7D3-3B4B80068AF1}" type="slidenum">
              <a:rPr lang="fr-FR" sz="1200" i="0"/>
              <a:pPr algn="r"/>
              <a:t>2</a:t>
            </a:fld>
            <a:endParaRPr lang="fr-FR" sz="1200" i="0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ZoneTexte 3"/>
          <p:cNvSpPr txBox="1">
            <a:spLocks noChangeArrowheads="1"/>
          </p:cNvSpPr>
          <p:nvPr/>
        </p:nvSpPr>
        <p:spPr bwMode="auto">
          <a:xfrm>
            <a:off x="35496" y="1196752"/>
            <a:ext cx="9108504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44500" indent="-444500"/>
            <a:r>
              <a:rPr lang="fr-FR" sz="3200" i="0" dirty="0">
                <a:solidFill>
                  <a:schemeClr val="bg1"/>
                </a:solidFill>
              </a:rPr>
              <a:t>1.	Entre le bœuf et l'âne gris </a:t>
            </a:r>
          </a:p>
          <a:p>
            <a:pPr marL="444500" indent="-444500"/>
            <a:r>
              <a:rPr lang="fr-FR" sz="3200" i="0" dirty="0" smtClean="0">
                <a:solidFill>
                  <a:schemeClr val="bg1"/>
                </a:solidFill>
              </a:rPr>
              <a:t>	Dort</a:t>
            </a:r>
            <a:r>
              <a:rPr lang="fr-FR" sz="3200" i="0" dirty="0">
                <a:solidFill>
                  <a:schemeClr val="bg1"/>
                </a:solidFill>
              </a:rPr>
              <a:t>, dort, dort le petit fils.</a:t>
            </a:r>
          </a:p>
          <a:p>
            <a:pPr marL="444500" indent="-444500"/>
            <a:r>
              <a:rPr lang="fr-FR" sz="3200" i="0" dirty="0" smtClean="0">
                <a:solidFill>
                  <a:schemeClr val="bg1"/>
                </a:solidFill>
              </a:rPr>
              <a:t>	Mille </a:t>
            </a:r>
            <a:r>
              <a:rPr lang="fr-FR" sz="3200" i="0" dirty="0">
                <a:solidFill>
                  <a:schemeClr val="bg1"/>
                </a:solidFill>
              </a:rPr>
              <a:t>anges divins, mille séraphins</a:t>
            </a:r>
          </a:p>
          <a:p>
            <a:pPr marL="444500" indent="-444500"/>
            <a:r>
              <a:rPr lang="fr-FR" sz="3200" i="0" dirty="0" smtClean="0">
                <a:solidFill>
                  <a:schemeClr val="bg1"/>
                </a:solidFill>
              </a:rPr>
              <a:t>	Volent </a:t>
            </a:r>
            <a:r>
              <a:rPr lang="fr-FR" sz="3200" i="0" dirty="0">
                <a:solidFill>
                  <a:schemeClr val="bg1"/>
                </a:solidFill>
              </a:rPr>
              <a:t>à l'entour de ce grand Dieu d'amour</a:t>
            </a:r>
            <a:r>
              <a:rPr lang="fr-FR" sz="3200" i="0" dirty="0" smtClean="0">
                <a:solidFill>
                  <a:schemeClr val="bg1"/>
                </a:solidFill>
              </a:rPr>
              <a:t>.</a:t>
            </a:r>
          </a:p>
          <a:p>
            <a:pPr marL="444500" indent="-444500"/>
            <a:endParaRPr lang="fr-FR" sz="3200" i="0" dirty="0">
              <a:solidFill>
                <a:schemeClr val="bg1"/>
              </a:solidFill>
            </a:endParaRPr>
          </a:p>
          <a:p>
            <a:pPr marL="444500" indent="-444500"/>
            <a:r>
              <a:rPr lang="fr-FR" sz="3200" i="0" dirty="0">
                <a:solidFill>
                  <a:schemeClr val="bg1"/>
                </a:solidFill>
              </a:rPr>
              <a:t>2.	Entre les roses et les lis</a:t>
            </a:r>
          </a:p>
          <a:p>
            <a:pPr marL="444500" indent="-444500"/>
            <a:r>
              <a:rPr lang="fr-FR" sz="3200" i="0" dirty="0" smtClean="0">
                <a:solidFill>
                  <a:schemeClr val="bg1"/>
                </a:solidFill>
              </a:rPr>
              <a:t>	Dort</a:t>
            </a:r>
            <a:r>
              <a:rPr lang="fr-FR" sz="3200" i="0" dirty="0">
                <a:solidFill>
                  <a:schemeClr val="bg1"/>
                </a:solidFill>
              </a:rPr>
              <a:t>, dort, dort le petit fils.</a:t>
            </a:r>
          </a:p>
          <a:p>
            <a:pPr marL="444500" indent="-444500"/>
            <a:r>
              <a:rPr lang="fr-FR" sz="3200" i="0" dirty="0" smtClean="0">
                <a:solidFill>
                  <a:schemeClr val="bg1"/>
                </a:solidFill>
              </a:rPr>
              <a:t>	Mille </a:t>
            </a:r>
            <a:r>
              <a:rPr lang="fr-FR" sz="3200" i="0" dirty="0">
                <a:solidFill>
                  <a:schemeClr val="bg1"/>
                </a:solidFill>
              </a:rPr>
              <a:t>anges divins, mille séraphins</a:t>
            </a:r>
          </a:p>
          <a:p>
            <a:pPr marL="444500" indent="-444500"/>
            <a:r>
              <a:rPr lang="fr-FR" sz="3200" i="0" dirty="0" smtClean="0">
                <a:solidFill>
                  <a:schemeClr val="bg1"/>
                </a:solidFill>
              </a:rPr>
              <a:t>	Volent </a:t>
            </a:r>
            <a:r>
              <a:rPr lang="fr-FR" sz="3200" i="0" dirty="0">
                <a:solidFill>
                  <a:schemeClr val="bg1"/>
                </a:solidFill>
              </a:rPr>
              <a:t>à l'entour de ce grand Dieu d'amour</a:t>
            </a:r>
            <a:r>
              <a:rPr lang="fr-FR" sz="3200" i="0" dirty="0" smtClean="0">
                <a:solidFill>
                  <a:schemeClr val="bg1"/>
                </a:solidFill>
              </a:rPr>
              <a:t>.</a:t>
            </a:r>
            <a:endParaRPr lang="fr-FR" sz="3200" i="0" dirty="0">
              <a:solidFill>
                <a:schemeClr val="bg1"/>
              </a:solidFill>
            </a:endParaRPr>
          </a:p>
        </p:txBody>
      </p:sp>
      <p:sp>
        <p:nvSpPr>
          <p:cNvPr id="92162" name="Text Box 3"/>
          <p:cNvSpPr txBox="1">
            <a:spLocks noChangeArrowheads="1"/>
          </p:cNvSpPr>
          <p:nvPr/>
        </p:nvSpPr>
        <p:spPr bwMode="auto">
          <a:xfrm>
            <a:off x="0" y="254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altLang="fr-FR" sz="2800" i="0" dirty="0">
                <a:solidFill>
                  <a:srgbClr val="92D050"/>
                </a:solidFill>
                <a:latin typeface="Comic Sans MS" pitchFamily="66" charset="0"/>
              </a:rPr>
              <a:t>Liturgie de l’Accueil </a:t>
            </a:r>
            <a:r>
              <a:rPr lang="fr-FR" altLang="fr-FR" sz="2800" i="0" dirty="0">
                <a:solidFill>
                  <a:srgbClr val="FFFF00"/>
                </a:solidFill>
                <a:latin typeface="Comic Sans MS" pitchFamily="66" charset="0"/>
              </a:rPr>
              <a:t>-&gt; </a:t>
            </a:r>
            <a:r>
              <a:rPr lang="fr-FR" altLang="fr-FR" sz="2800" b="1" i="0" dirty="0">
                <a:solidFill>
                  <a:srgbClr val="FFFF00"/>
                </a:solidFill>
                <a:latin typeface="Comic Sans MS" pitchFamily="66" charset="0"/>
              </a:rPr>
              <a:t>Veillée</a:t>
            </a:r>
            <a:endParaRPr lang="fr-FR" altLang="fr-FR" sz="2800" b="1" i="0" dirty="0">
              <a:solidFill>
                <a:srgbClr val="FFFF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24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ZoneTexte 3"/>
          <p:cNvSpPr txBox="1">
            <a:spLocks noChangeArrowheads="1"/>
          </p:cNvSpPr>
          <p:nvPr/>
        </p:nvSpPr>
        <p:spPr bwMode="auto">
          <a:xfrm>
            <a:off x="43467" y="1124744"/>
            <a:ext cx="9108504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44500" indent="-444500"/>
            <a:r>
              <a:rPr lang="fr-FR" sz="3200" i="0" dirty="0" smtClean="0">
                <a:solidFill>
                  <a:schemeClr val="bg1"/>
                </a:solidFill>
              </a:rPr>
              <a:t>3. Entre </a:t>
            </a:r>
            <a:r>
              <a:rPr lang="fr-FR" sz="3200" i="0" dirty="0">
                <a:solidFill>
                  <a:schemeClr val="bg1"/>
                </a:solidFill>
              </a:rPr>
              <a:t>les pastoureaux jolis</a:t>
            </a:r>
          </a:p>
          <a:p>
            <a:pPr marL="444500" indent="-444500"/>
            <a:r>
              <a:rPr lang="fr-FR" sz="3200" i="0" dirty="0">
                <a:solidFill>
                  <a:schemeClr val="bg1"/>
                </a:solidFill>
              </a:rPr>
              <a:t>	Dort, dort, dort le petit fils.</a:t>
            </a:r>
          </a:p>
          <a:p>
            <a:pPr marL="444500" indent="-444500"/>
            <a:r>
              <a:rPr lang="fr-FR" sz="3200" i="0" dirty="0">
                <a:solidFill>
                  <a:schemeClr val="bg1"/>
                </a:solidFill>
              </a:rPr>
              <a:t>	Mille anges divins, mille séraphins</a:t>
            </a:r>
          </a:p>
          <a:p>
            <a:pPr marL="444500" indent="-444500"/>
            <a:r>
              <a:rPr lang="fr-FR" sz="3200" i="0" dirty="0">
                <a:solidFill>
                  <a:schemeClr val="bg1"/>
                </a:solidFill>
              </a:rPr>
              <a:t>	Volent à l'entour de ce grand Dieu d'amour</a:t>
            </a:r>
            <a:r>
              <a:rPr lang="fr-FR" sz="3200" i="0" dirty="0" smtClean="0">
                <a:solidFill>
                  <a:schemeClr val="bg1"/>
                </a:solidFill>
              </a:rPr>
              <a:t>.</a:t>
            </a:r>
          </a:p>
          <a:p>
            <a:pPr marL="444500" indent="-444500"/>
            <a:endParaRPr lang="fr-FR" sz="3200" i="0" dirty="0">
              <a:solidFill>
                <a:schemeClr val="bg1"/>
              </a:solidFill>
            </a:endParaRPr>
          </a:p>
          <a:p>
            <a:pPr marL="444500" indent="-444500"/>
            <a:r>
              <a:rPr lang="fr-FR" sz="3200" i="0" dirty="0">
                <a:solidFill>
                  <a:schemeClr val="bg1"/>
                </a:solidFill>
              </a:rPr>
              <a:t>4.	Entre les deux bras de Marie</a:t>
            </a:r>
          </a:p>
          <a:p>
            <a:pPr marL="444500" indent="-444500"/>
            <a:r>
              <a:rPr lang="fr-FR" sz="3200" i="0" dirty="0">
                <a:solidFill>
                  <a:schemeClr val="bg1"/>
                </a:solidFill>
              </a:rPr>
              <a:t>	Dort, dort, dort le petit fils.</a:t>
            </a:r>
          </a:p>
          <a:p>
            <a:pPr marL="444500" indent="-444500"/>
            <a:r>
              <a:rPr lang="fr-FR" sz="3200" i="0" dirty="0">
                <a:solidFill>
                  <a:schemeClr val="bg1"/>
                </a:solidFill>
              </a:rPr>
              <a:t>	Mille anges divins, mille séraphins</a:t>
            </a:r>
          </a:p>
          <a:p>
            <a:pPr marL="444500" indent="-444500"/>
            <a:r>
              <a:rPr lang="fr-FR" sz="3200" i="0" dirty="0">
                <a:solidFill>
                  <a:schemeClr val="bg1"/>
                </a:solidFill>
              </a:rPr>
              <a:t>	Volent à l'entour de ce grand Dieu d'amour.</a:t>
            </a:r>
            <a:endParaRPr lang="fr-FR" sz="3200" i="0" dirty="0">
              <a:solidFill>
                <a:schemeClr val="bg1"/>
              </a:solidFill>
            </a:endParaRPr>
          </a:p>
        </p:txBody>
      </p:sp>
      <p:sp>
        <p:nvSpPr>
          <p:cNvPr id="92162" name="Text Box 3"/>
          <p:cNvSpPr txBox="1">
            <a:spLocks noChangeArrowheads="1"/>
          </p:cNvSpPr>
          <p:nvPr/>
        </p:nvSpPr>
        <p:spPr bwMode="auto">
          <a:xfrm>
            <a:off x="0" y="254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altLang="fr-FR" sz="2800" i="0" dirty="0">
                <a:solidFill>
                  <a:srgbClr val="92D050"/>
                </a:solidFill>
                <a:latin typeface="Comic Sans MS" pitchFamily="66" charset="0"/>
              </a:rPr>
              <a:t>Liturgie de l’Accueil </a:t>
            </a:r>
            <a:r>
              <a:rPr lang="fr-FR" altLang="fr-FR" sz="2800" i="0" dirty="0">
                <a:solidFill>
                  <a:srgbClr val="FFFF00"/>
                </a:solidFill>
                <a:latin typeface="Comic Sans MS" pitchFamily="66" charset="0"/>
              </a:rPr>
              <a:t>-&gt; </a:t>
            </a:r>
            <a:r>
              <a:rPr lang="fr-FR" altLang="fr-FR" sz="2800" b="1" i="0" dirty="0">
                <a:solidFill>
                  <a:srgbClr val="FFFF00"/>
                </a:solidFill>
                <a:latin typeface="Comic Sans MS" pitchFamily="66" charset="0"/>
              </a:rPr>
              <a:t>Veillée</a:t>
            </a:r>
            <a:endParaRPr lang="fr-FR" altLang="fr-FR" sz="2800" b="1" i="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37853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0671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5484</TotalTime>
  <Words>153</Words>
  <Application>Microsoft Office PowerPoint</Application>
  <PresentationFormat>Affichage à l'écran (4:3)</PresentationFormat>
  <Paragraphs>22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Comic Sans MS</vt:lpstr>
      <vt:lpstr>Modèle par défaut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François Daireaux</cp:lastModifiedBy>
  <cp:revision>689</cp:revision>
  <cp:lastPrinted>2017-10-06T11:59:14Z</cp:lastPrinted>
  <dcterms:created xsi:type="dcterms:W3CDTF">2009-10-17T16:00:12Z</dcterms:created>
  <dcterms:modified xsi:type="dcterms:W3CDTF">2021-12-19T16:59:59Z</dcterms:modified>
</cp:coreProperties>
</file>