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9"/>
  </p:notesMasterIdLst>
  <p:handoutMasterIdLst>
    <p:handoutMasterId r:id="rId10"/>
  </p:handoutMasterIdLst>
  <p:sldIdLst>
    <p:sldId id="260" r:id="rId4"/>
    <p:sldId id="261" r:id="rId5"/>
    <p:sldId id="263" r:id="rId6"/>
    <p:sldId id="262" r:id="rId7"/>
    <p:sldId id="264" r:id="rId8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04/05/2023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5287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16286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75551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66070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En Jésus seul est mon espoir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Lui, ma lumière, ma force, mon chant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Pierre angulaire, solide rempart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Même quand l'orage devient </a:t>
            </a:r>
            <a:r>
              <a:rPr lang="fr-FR" sz="3200" i="0" dirty="0" smtClean="0">
                <a:solidFill>
                  <a:srgbClr val="FFFFFF"/>
                </a:solidFill>
              </a:rPr>
              <a:t>violent</a:t>
            </a:r>
          </a:p>
          <a:p>
            <a:pPr lvl="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Oh, quel amour, oh, quelle paix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Les luttes cessent, la peur se tait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Mon réconfort, mon plus grand bien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Dans l'amour du Christ je me </a:t>
            </a:r>
            <a:r>
              <a:rPr lang="fr-FR" sz="3200" i="0" dirty="0" smtClean="0">
                <a:solidFill>
                  <a:srgbClr val="FFFFFF"/>
                </a:solidFill>
              </a:rPr>
              <a:t>tiens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l’Eucharistie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</a:t>
            </a:r>
            <a:r>
              <a:rPr lang="fr-FR" sz="2800" dirty="0" smtClean="0">
                <a:solidFill>
                  <a:srgbClr val="99CCFF"/>
                </a:solidFill>
                <a:latin typeface="Comic Sans MS" pitchFamily="66" charset="0"/>
              </a:rPr>
              <a:t>Offertoire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En </a:t>
            </a:r>
            <a:r>
              <a:rPr lang="fr-FR" sz="3200" i="0" dirty="0">
                <a:solidFill>
                  <a:srgbClr val="FFFFFF"/>
                </a:solidFill>
              </a:rPr>
              <a:t>Jésus seul, Dieu s'est fait chair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Dans un enfant, oh, quel mystère!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Ce don d'amour, de sainteté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Haï par ceux qu'il vint </a:t>
            </a:r>
            <a:r>
              <a:rPr lang="fr-FR" sz="3200" i="0" dirty="0" smtClean="0">
                <a:solidFill>
                  <a:srgbClr val="FFFFFF"/>
                </a:solidFill>
              </a:rPr>
              <a:t>sauver.</a:t>
            </a:r>
          </a:p>
          <a:p>
            <a:pPr lvl="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Jusqu'à la croix il s'est livré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Sur lui la colère est tombée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Tous mes péchés, il les a pris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Par la mort de Jésus je </a:t>
            </a:r>
            <a:r>
              <a:rPr lang="fr-FR" sz="3200" i="0" dirty="0" smtClean="0">
                <a:solidFill>
                  <a:srgbClr val="FFFFFF"/>
                </a:solidFill>
              </a:rPr>
              <a:t>vis.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l’Eucharistie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Offertoire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14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Là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dans la tombe, il reposait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Lumière vaincue par les ténèbres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Quel jour glorieux! Il apparaît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D'entre les morts il se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relève.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sur ma vie, par sa victoire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péché perd tout son pouvoir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est à moi, je suis à lui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Racheté par le sang du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Christ..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l’Eucharistie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Offertoire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vis en paix, je meurs sans crainte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Gardé par la puissance du Christ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premier cri au dernier souffle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 est maître de ma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plans des hommes ou du malin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 peuvent m'arracher de sa main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qu'il revienne ou me rappelle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Par la force du Christ je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tiendrai..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l’Eucharistie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Offertoire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2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plans des hommes ou du malin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 peuvent m'arracher de sa main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qu'il revienne ou me rappelle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Par la force du Christ je tiendrai.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l’Eucharistie </a:t>
            </a:r>
            <a:r>
              <a:rPr lang="fr-FR" sz="2800" dirty="0">
                <a:solidFill>
                  <a:srgbClr val="99CCFF"/>
                </a:solidFill>
                <a:latin typeface="Comic Sans MS" pitchFamily="66" charset="0"/>
              </a:rPr>
              <a:t>-&gt; Offertoire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46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5457</TotalTime>
  <Words>283</Words>
  <Application>Microsoft Office PowerPoint</Application>
  <PresentationFormat>Affichage à l'écran (4:3)</PresentationFormat>
  <Paragraphs>50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674</cp:revision>
  <cp:lastPrinted>2017-10-06T11:59:14Z</cp:lastPrinted>
  <dcterms:created xsi:type="dcterms:W3CDTF">2009-10-17T16:00:12Z</dcterms:created>
  <dcterms:modified xsi:type="dcterms:W3CDTF">2023-05-04T21:52:07Z</dcterms:modified>
</cp:coreProperties>
</file>