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57B1104-04E3-4628-B640-B5A95B4A5B16}" type="slidenum">
              <a:rPr lang="fr-FR" altLang="fr-FR" i="0"/>
              <a:pPr algn="r" eaLnBrk="1" hangingPunct="1">
                <a:spcBef>
                  <a:spcPct val="0"/>
                </a:spcBef>
              </a:pPr>
              <a:t>1</a:t>
            </a:fld>
            <a:endParaRPr lang="fr-FR" altLang="fr-FR" i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043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371" y="765175"/>
            <a:ext cx="9302303" cy="4833938"/>
          </a:xfrm>
        </p:spPr>
        <p:txBody>
          <a:bodyPr/>
          <a:lstStyle/>
          <a:p>
            <a:pPr algn="l"/>
            <a:r>
              <a:rPr lang="fr-FR" altLang="fr-FR" sz="3000" b="1" i="1" dirty="0" smtClean="0">
                <a:solidFill>
                  <a:schemeClr val="tx1"/>
                </a:solidFill>
              </a:rPr>
              <a:t> </a:t>
            </a:r>
            <a:r>
              <a:rPr lang="fr-FR" altLang="fr-FR" sz="3000" dirty="0" smtClean="0"/>
              <a:t>1. Prends Seigneur et reçois toute ma liberté</a:t>
            </a:r>
            <a:br>
              <a:rPr lang="fr-FR" altLang="fr-FR" sz="3000" dirty="0" smtClean="0"/>
            </a:br>
            <a:r>
              <a:rPr lang="fr-FR" altLang="fr-FR" sz="3000" dirty="0" smtClean="0"/>
              <a:t>    Ma mémoire, mon intelligence, toute ma volonté</a:t>
            </a:r>
            <a:br>
              <a:rPr lang="fr-FR" altLang="fr-FR" sz="3000" dirty="0" smtClean="0"/>
            </a:br>
            <a:r>
              <a:rPr lang="fr-FR" altLang="fr-FR" sz="1000" dirty="0" smtClean="0"/>
              <a:t/>
            </a:r>
            <a:br>
              <a:rPr lang="fr-FR" altLang="fr-FR" sz="1000" dirty="0" smtClean="0"/>
            </a:br>
            <a:r>
              <a:rPr lang="fr-FR" altLang="fr-FR" sz="1000" dirty="0" smtClean="0"/>
              <a:t/>
            </a:r>
            <a:br>
              <a:rPr lang="fr-FR" altLang="fr-FR" sz="1000" dirty="0" smtClean="0"/>
            </a:br>
            <a:r>
              <a:rPr lang="fr-FR" altLang="fr-FR" sz="3200" b="1" i="1" dirty="0" smtClean="0">
                <a:solidFill>
                  <a:srgbClr val="FFFF00"/>
                </a:solidFill>
              </a:rPr>
              <a:t>Et donne-moi, donne-moi,</a:t>
            </a:r>
            <a:r>
              <a:rPr lang="fr-FR" altLang="fr-FR" sz="3200" b="1" dirty="0" smtClean="0">
                <a:solidFill>
                  <a:srgbClr val="FFFF00"/>
                </a:solidFill>
              </a:rPr>
              <a:t/>
            </a:r>
            <a:br>
              <a:rPr lang="fr-FR" altLang="fr-FR" sz="3200" b="1" dirty="0" smtClean="0">
                <a:solidFill>
                  <a:srgbClr val="FFFF00"/>
                </a:solidFill>
              </a:rPr>
            </a:br>
            <a:r>
              <a:rPr lang="fr-FR" altLang="fr-FR" sz="3200" b="1" i="1" dirty="0" smtClean="0">
                <a:solidFill>
                  <a:srgbClr val="FFFF00"/>
                </a:solidFill>
              </a:rPr>
              <a:t>Donne-moi seulement de t’aimer </a:t>
            </a:r>
            <a:r>
              <a:rPr lang="fr-FR" altLang="fr-FR" sz="2800" b="1" i="1" dirty="0" smtClean="0"/>
              <a:t>(bis)</a:t>
            </a:r>
            <a:r>
              <a:rPr lang="fr-FR" altLang="fr-FR" sz="900" b="1" i="1" dirty="0" smtClean="0"/>
              <a:t>	</a:t>
            </a:r>
            <a:br>
              <a:rPr lang="fr-FR" altLang="fr-FR" sz="900" b="1" i="1" dirty="0" smtClean="0"/>
            </a:br>
            <a:r>
              <a:rPr lang="fr-FR" altLang="fr-FR" sz="1000" b="1" i="1" dirty="0" smtClean="0"/>
              <a:t/>
            </a:r>
            <a:br>
              <a:rPr lang="fr-FR" altLang="fr-FR" sz="1000" b="1" i="1" dirty="0" smtClean="0"/>
            </a:br>
            <a:r>
              <a:rPr lang="fr-FR" altLang="fr-FR" sz="1000" dirty="0" smtClean="0"/>
              <a:t/>
            </a:r>
            <a:br>
              <a:rPr lang="fr-FR" altLang="fr-FR" sz="1000" dirty="0" smtClean="0"/>
            </a:br>
            <a:r>
              <a:rPr lang="fr-FR" altLang="fr-FR" sz="3000" dirty="0" smtClean="0"/>
              <a:t>2. Reçois tout ce que j’ai, tout ce que je possède</a:t>
            </a:r>
            <a:br>
              <a:rPr lang="fr-FR" altLang="fr-FR" sz="3000" dirty="0" smtClean="0"/>
            </a:br>
            <a:r>
              <a:rPr lang="fr-FR" altLang="fr-FR" sz="3000" dirty="0" smtClean="0"/>
              <a:t>    </a:t>
            </a:r>
            <a:r>
              <a:rPr lang="fr-FR" altLang="fr-FR" sz="2800" dirty="0" smtClean="0"/>
              <a:t>C’est toi qui m’as tout donné, à toi Seigneur je le rends</a:t>
            </a:r>
            <a:br>
              <a:rPr lang="fr-FR" altLang="fr-FR" sz="2800" dirty="0" smtClean="0"/>
            </a:br>
            <a:r>
              <a:rPr lang="fr-FR" altLang="fr-FR" sz="1000" dirty="0" smtClean="0"/>
              <a:t/>
            </a:r>
            <a:br>
              <a:rPr lang="fr-FR" altLang="fr-FR" sz="1000" dirty="0" smtClean="0"/>
            </a:br>
            <a:r>
              <a:rPr lang="fr-FR" altLang="fr-FR" sz="2800" dirty="0" smtClean="0"/>
              <a:t>3. Tout est à toi, disposes-en, selon ton entière volonté</a:t>
            </a:r>
            <a:br>
              <a:rPr lang="fr-FR" altLang="fr-FR" sz="2800" dirty="0" smtClean="0"/>
            </a:br>
            <a:r>
              <a:rPr lang="fr-FR" altLang="fr-FR" sz="3000" dirty="0" smtClean="0"/>
              <a:t>    Et donne-moi ta grâce, elle seule me suffit.</a:t>
            </a:r>
            <a:br>
              <a:rPr lang="fr-FR" altLang="fr-FR" sz="3000" dirty="0" smtClean="0"/>
            </a:br>
            <a:endParaRPr lang="fr-FR" altLang="fr-FR" sz="3000" dirty="0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-&gt;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932687" y="5951755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3227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18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 1. Prends Seigneur et reçois toute ma liberté     Ma mémoire, mon intelligence, toute ma volonté   Et donne-moi, donne-moi, Donne-moi seulement de t’aimer (bis)    2. Reçois tout ce que j’ai, tout ce que je possède     C’est toi qui m’as tout donné, à toi Seigneur je le rends  3. Tout est à toi, disposes-en, selon ton entière volonté     Et donne-moi ta grâce, elle seule me suffit.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690</cp:revision>
  <cp:lastPrinted>2017-10-06T11:59:14Z</cp:lastPrinted>
  <dcterms:created xsi:type="dcterms:W3CDTF">2009-10-17T16:00:12Z</dcterms:created>
  <dcterms:modified xsi:type="dcterms:W3CDTF">2019-12-26T22:40:31Z</dcterms:modified>
</cp:coreProperties>
</file>