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226" r:id="rId2"/>
    <p:sldId id="1227" r:id="rId3"/>
    <p:sldId id="1228" r:id="rId4"/>
    <p:sldId id="1229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710CF3-F31F-4166-9787-76A933774F5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04190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710CF3-F31F-4166-9787-76A933774F5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94110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710CF3-F31F-4166-9787-76A933774F5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58092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710CF3-F31F-4166-9787-76A933774F5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92541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17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1" y="739775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Do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you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hear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what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I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hear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Said the night wind to the little lamb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Do you see what I see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Way up in the sky little lamb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Do you see what I see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 star, a star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Dancing in the night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With a tail as big as a kite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With a tail as big as a kite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Veillée</a:t>
            </a:r>
          </a:p>
        </p:txBody>
      </p:sp>
    </p:spTree>
    <p:extLst>
      <p:ext uri="{BB962C8B-B14F-4D97-AF65-F5344CB8AC3E}">
        <p14:creationId xmlns:p14="http://schemas.microsoft.com/office/powerpoint/2010/main" val="1194145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1" y="739775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Do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you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hear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what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I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hear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	Said the little lamb to the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shepard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boy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Do you hear what I hear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Ringing through the sky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shepard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boy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Do you hear what I hear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 song, a song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High above the tree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With a voice as big as the sea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With a voice as big as the sea	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Veillée</a:t>
            </a:r>
          </a:p>
        </p:txBody>
      </p:sp>
    </p:spTree>
    <p:extLst>
      <p:ext uri="{BB962C8B-B14F-4D97-AF65-F5344CB8AC3E}">
        <p14:creationId xmlns:p14="http://schemas.microsoft.com/office/powerpoint/2010/main" val="2786389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1" y="739775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Do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you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hear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what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I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hear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	Said the </a:t>
            </a:r>
            <a:r>
              <a:rPr kumimoji="0" lang="en-US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shepard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boy to the mighty king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Do you know what I know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In your palace wall mighty king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Do you know what I know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 child, a child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Shivers in the cold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Let us bring him silver and gold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Let us bring him silver and gold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Veillée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DA2DC8C-C74E-4CAA-AD8D-6F84905F0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7830" y="2686050"/>
            <a:ext cx="576834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155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1" y="739775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Do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you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hear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what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I </a:t>
            </a:r>
            <a:r>
              <a:rPr kumimoji="0" lang="fr-FR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hear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4.	Said the king to the people everywhere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Listen to what I say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Pray for peace people everywhere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Listen to what I say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The child, the child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Sleeping in the night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He will bring us goodness and light</a:t>
            </a:r>
          </a:p>
          <a:p>
            <a:pPr marL="627063" marR="0" lvl="0" indent="-627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He will bring us goodness and light.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Veillée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2ADF0F3-FFCB-457C-99FE-4B4CCCF9E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4651053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287</Words>
  <Application>Microsoft Office PowerPoint</Application>
  <PresentationFormat>Affichage à l'écran (4:3)</PresentationFormat>
  <Paragraphs>44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Comic Sans MS</vt:lpstr>
      <vt:lpstr>Modèle par défaut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684</cp:revision>
  <cp:lastPrinted>2017-10-06T11:59:14Z</cp:lastPrinted>
  <dcterms:created xsi:type="dcterms:W3CDTF">2009-10-17T16:00:12Z</dcterms:created>
  <dcterms:modified xsi:type="dcterms:W3CDTF">2025-12-17T07:31:19Z</dcterms:modified>
</cp:coreProperties>
</file>