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8BE271F-3B5B-485B-B7B5-4B5ACC701055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8BE271F-3B5B-485B-B7B5-4B5ACC701055}" type="slidenum">
              <a:rPr lang="fr-FR" sz="1200" i="0">
                <a:solidFill>
                  <a:prstClr val="black"/>
                </a:solidFill>
              </a:rPr>
              <a:pPr algn="r"/>
              <a:t>2</a:t>
            </a:fld>
            <a:endParaRPr lang="fr-FR" sz="1200" i="0">
              <a:solidFill>
                <a:prstClr val="black"/>
              </a:solidFill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8BE271F-3B5B-485B-B7B5-4B5ACC701055}" type="slidenum">
              <a:rPr lang="fr-FR" sz="1200" i="0"/>
              <a:pPr algn="r"/>
              <a:t>3</a:t>
            </a:fld>
            <a:endParaRPr lang="fr-FR" sz="1200" i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8BE271F-3B5B-485B-B7B5-4B5ACC701055}" type="slidenum">
              <a:rPr lang="fr-FR" sz="1200" i="0">
                <a:solidFill>
                  <a:prstClr val="black"/>
                </a:solidFill>
              </a:rPr>
              <a:pPr algn="r"/>
              <a:t>4</a:t>
            </a:fld>
            <a:endParaRPr lang="fr-FR" sz="1200" i="0">
              <a:solidFill>
                <a:prstClr val="black"/>
              </a:solidFill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8BE271F-3B5B-485B-B7B5-4B5ACC701055}" type="slidenum">
              <a:rPr lang="fr-FR" sz="1200" i="0"/>
              <a:pPr algn="r"/>
              <a:t>5</a:t>
            </a:fld>
            <a:endParaRPr lang="fr-FR" sz="1200" i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8BE271F-3B5B-485B-B7B5-4B5ACC701055}" type="slidenum">
              <a:rPr lang="fr-FR" sz="1200" i="0">
                <a:solidFill>
                  <a:prstClr val="black"/>
                </a:solidFill>
              </a:rPr>
              <a:pPr algn="r"/>
              <a:t>6</a:t>
            </a:fld>
            <a:endParaRPr lang="fr-FR" sz="1200" i="0">
              <a:solidFill>
                <a:prstClr val="black"/>
              </a:solidFill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8BE271F-3B5B-485B-B7B5-4B5ACC701055}" type="slidenum">
              <a:rPr lang="fr-FR" sz="1200" i="0"/>
              <a:pPr algn="r"/>
              <a:t>7</a:t>
            </a:fld>
            <a:endParaRPr lang="fr-FR" sz="1200" i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205755" y="1052736"/>
            <a:ext cx="8820472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600" b="1" dirty="0" smtClean="0">
                <a:solidFill>
                  <a:srgbClr val="FFFF00"/>
                </a:solidFill>
              </a:rPr>
              <a:t>Devenez ce que vous recevez,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Devenez le corps du Christ.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Devenez ce que vous recevez,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Vous êtes le corps du Christ.</a:t>
            </a:r>
            <a:endParaRPr lang="fr-FR" sz="3600" dirty="0" smtClean="0">
              <a:solidFill>
                <a:srgbClr val="FFFF00"/>
              </a:solidFill>
            </a:endParaRPr>
          </a:p>
          <a:p>
            <a:pPr lvl="0"/>
            <a:endParaRPr lang="fr-FR" sz="900" i="0" dirty="0" smtClean="0">
              <a:solidFill>
                <a:schemeClr val="bg1"/>
              </a:solidFill>
            </a:endParaRPr>
          </a:p>
          <a:p>
            <a:pPr marL="361950" lvl="0" indent="-361950"/>
            <a:r>
              <a:rPr lang="fr-FR" sz="3600" i="0" dirty="0" smtClean="0">
                <a:solidFill>
                  <a:schemeClr val="bg1"/>
                </a:solidFill>
              </a:rPr>
              <a:t>1/ Baptisés en un seul Esprit,</a:t>
            </a:r>
            <a:br>
              <a:rPr lang="fr-FR" sz="3600" i="0" dirty="0" smtClean="0">
                <a:solidFill>
                  <a:schemeClr val="bg1"/>
                </a:solidFill>
              </a:rPr>
            </a:br>
            <a:r>
              <a:rPr lang="fr-FR" sz="3600" i="0" dirty="0" smtClean="0">
                <a:solidFill>
                  <a:schemeClr val="bg1"/>
                </a:solidFill>
              </a:rPr>
              <a:t>Nous ne formons tous qu’un seul corps ;</a:t>
            </a:r>
            <a:br>
              <a:rPr lang="fr-FR" sz="3600" i="0" dirty="0" smtClean="0">
                <a:solidFill>
                  <a:schemeClr val="bg1"/>
                </a:solidFill>
              </a:rPr>
            </a:br>
            <a:r>
              <a:rPr lang="fr-FR" sz="3600" i="0" dirty="0" smtClean="0">
                <a:solidFill>
                  <a:schemeClr val="bg1"/>
                </a:solidFill>
              </a:rPr>
              <a:t>Abreuvés de l’unique Esprit,</a:t>
            </a:r>
            <a:br>
              <a:rPr lang="fr-FR" sz="3600" i="0" dirty="0" smtClean="0">
                <a:solidFill>
                  <a:schemeClr val="bg1"/>
                </a:solidFill>
              </a:rPr>
            </a:br>
            <a:r>
              <a:rPr lang="fr-FR" sz="3600" i="0" dirty="0" smtClean="0">
                <a:solidFill>
                  <a:schemeClr val="bg1"/>
                </a:solidFill>
              </a:rPr>
              <a:t>Nous n’avons qu’un seul Dieu </a:t>
            </a:r>
            <a:r>
              <a:rPr lang="fr-FR" sz="3600" i="0" smtClean="0">
                <a:solidFill>
                  <a:schemeClr val="bg1"/>
                </a:solidFill>
              </a:rPr>
              <a:t>et Père.</a:t>
            </a:r>
            <a:endParaRPr lang="fr-FR" sz="3600" i="0" dirty="0" smtClean="0">
              <a:solidFill>
                <a:schemeClr val="bg1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Eucharistie </a:t>
            </a:r>
            <a:r>
              <a:rPr lang="fr-FR" sz="2800" i="0" dirty="0">
                <a:solidFill>
                  <a:srgbClr val="99CCFF"/>
                </a:solidFill>
              </a:rPr>
              <a:t>-&gt; </a:t>
            </a:r>
            <a:r>
              <a:rPr lang="fr-FR" sz="2800" i="0" dirty="0" smtClean="0">
                <a:solidFill>
                  <a:srgbClr val="99CCFF"/>
                </a:solidFill>
              </a:rPr>
              <a:t>Communion</a:t>
            </a:r>
            <a:endParaRPr lang="fr-FR" sz="2800" i="0" dirty="0">
              <a:solidFill>
                <a:srgbClr val="99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673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112490" y="836712"/>
            <a:ext cx="9036496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600" b="1" dirty="0" smtClean="0">
                <a:solidFill>
                  <a:srgbClr val="FFFF00"/>
                </a:solidFill>
              </a:rPr>
              <a:t>Devenez ce que vous recevez,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Devenez le corps du Christ.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Devenez ce que vous recevez,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Vous êtes le corps du Christ.</a:t>
            </a:r>
            <a:endParaRPr lang="fr-FR" sz="3600" dirty="0" smtClean="0">
              <a:solidFill>
                <a:srgbClr val="FFFF00"/>
              </a:solidFill>
            </a:endParaRPr>
          </a:p>
          <a:p>
            <a:endParaRPr lang="fr-FR" sz="900" i="0" dirty="0" smtClean="0">
              <a:solidFill>
                <a:srgbClr val="FFFFFF"/>
              </a:solidFill>
            </a:endParaRPr>
          </a:p>
          <a:p>
            <a:endParaRPr lang="fr-FR" sz="900" i="0" dirty="0" smtClean="0">
              <a:solidFill>
                <a:srgbClr val="FFFFFF"/>
              </a:solidFill>
            </a:endParaRPr>
          </a:p>
          <a:p>
            <a:pPr marL="361950" indent="-361950"/>
            <a:r>
              <a:rPr lang="fr-FR" sz="3600" i="0" dirty="0" smtClean="0">
                <a:solidFill>
                  <a:srgbClr val="FFFFFF"/>
                </a:solidFill>
              </a:rPr>
              <a:t>2/ Rassasiés par le pain de vie,</a:t>
            </a:r>
            <a:br>
              <a:rPr lang="fr-FR" sz="3600" i="0" dirty="0" smtClean="0">
                <a:solidFill>
                  <a:srgbClr val="FFFFFF"/>
                </a:solidFill>
              </a:rPr>
            </a:br>
            <a:r>
              <a:rPr lang="fr-FR" sz="3600" i="0" dirty="0" smtClean="0">
                <a:solidFill>
                  <a:srgbClr val="FFFFFF"/>
                </a:solidFill>
              </a:rPr>
              <a:t>Nous n’avons qu’un cœur et qu’une âme ;</a:t>
            </a:r>
            <a:br>
              <a:rPr lang="fr-FR" sz="3600" i="0" dirty="0" smtClean="0">
                <a:solidFill>
                  <a:srgbClr val="FFFFFF"/>
                </a:solidFill>
              </a:rPr>
            </a:br>
            <a:r>
              <a:rPr lang="fr-FR" sz="3600" i="0" dirty="0" smtClean="0">
                <a:solidFill>
                  <a:srgbClr val="FFFFFF"/>
                </a:solidFill>
              </a:rPr>
              <a:t>Fortifiés par l’amour du Christ,</a:t>
            </a:r>
            <a:br>
              <a:rPr lang="fr-FR" sz="3600" i="0" dirty="0" smtClean="0">
                <a:solidFill>
                  <a:srgbClr val="FFFFFF"/>
                </a:solidFill>
              </a:rPr>
            </a:br>
            <a:r>
              <a:rPr lang="fr-FR" sz="3600" i="0" dirty="0" smtClean="0">
                <a:solidFill>
                  <a:srgbClr val="FFFFFF"/>
                </a:solidFill>
              </a:rPr>
              <a:t>Nous pouvons aimer comme il aime.</a:t>
            </a:r>
          </a:p>
          <a:p>
            <a:endParaRPr lang="fr-FR" sz="900" i="0" dirty="0" smtClean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Eucharistie </a:t>
            </a:r>
            <a:r>
              <a:rPr lang="fr-FR" sz="2800" i="0" dirty="0">
                <a:solidFill>
                  <a:srgbClr val="99CCFF"/>
                </a:solidFill>
              </a:rPr>
              <a:t>-&gt; </a:t>
            </a:r>
            <a:r>
              <a:rPr lang="fr-FR" sz="2800" i="0" dirty="0" smtClean="0">
                <a:solidFill>
                  <a:srgbClr val="99CCFF"/>
                </a:solidFill>
              </a:rPr>
              <a:t>Communion</a:t>
            </a:r>
            <a:endParaRPr lang="fr-FR" sz="2800" i="0" dirty="0">
              <a:solidFill>
                <a:srgbClr val="99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49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142874" y="1052736"/>
            <a:ext cx="8820472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600" b="1" dirty="0" smtClean="0">
                <a:solidFill>
                  <a:srgbClr val="FFFF00"/>
                </a:solidFill>
              </a:rPr>
              <a:t>Devenez ce que vous recevez,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Devenez le corps du Christ.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Devenez ce que vous recevez,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Vous êtes le corps du Christ.</a:t>
            </a:r>
            <a:endParaRPr lang="fr-FR" sz="3600" dirty="0" smtClean="0">
              <a:solidFill>
                <a:srgbClr val="FFFF00"/>
              </a:solidFill>
            </a:endParaRPr>
          </a:p>
          <a:p>
            <a:pPr lvl="0"/>
            <a:endParaRPr lang="fr-FR" sz="900" i="0" dirty="0" smtClean="0">
              <a:solidFill>
                <a:schemeClr val="bg1"/>
              </a:solidFill>
            </a:endParaRPr>
          </a:p>
          <a:p>
            <a:pPr marL="361950" indent="-361950"/>
            <a:r>
              <a:rPr lang="fr-FR" sz="3600" i="0" dirty="0" smtClean="0">
                <a:solidFill>
                  <a:schemeClr val="bg1"/>
                </a:solidFill>
              </a:rPr>
              <a:t>3/ Purifiés par le sang du Christ,</a:t>
            </a:r>
            <a:br>
              <a:rPr lang="fr-FR" sz="3600" i="0" dirty="0" smtClean="0">
                <a:solidFill>
                  <a:schemeClr val="bg1"/>
                </a:solidFill>
              </a:rPr>
            </a:br>
            <a:r>
              <a:rPr lang="fr-FR" sz="3600" i="0" dirty="0" smtClean="0">
                <a:solidFill>
                  <a:schemeClr val="bg1"/>
                </a:solidFill>
              </a:rPr>
              <a:t>Et réconciliés avec Dieu ;</a:t>
            </a:r>
            <a:br>
              <a:rPr lang="fr-FR" sz="3600" i="0" dirty="0" smtClean="0">
                <a:solidFill>
                  <a:schemeClr val="bg1"/>
                </a:solidFill>
              </a:rPr>
            </a:br>
            <a:r>
              <a:rPr lang="fr-FR" sz="3600" i="0" dirty="0" smtClean="0">
                <a:solidFill>
                  <a:schemeClr val="bg1"/>
                </a:solidFill>
              </a:rPr>
              <a:t>Sanctifiés par la vie du Christ,</a:t>
            </a:r>
            <a:br>
              <a:rPr lang="fr-FR" sz="3600" i="0" dirty="0" smtClean="0">
                <a:solidFill>
                  <a:schemeClr val="bg1"/>
                </a:solidFill>
              </a:rPr>
            </a:br>
            <a:r>
              <a:rPr lang="fr-FR" sz="3600" i="0" dirty="0" smtClean="0">
                <a:solidFill>
                  <a:schemeClr val="bg1"/>
                </a:solidFill>
              </a:rPr>
              <a:t>Nous goûtons la joie du royaume.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Eucharistie </a:t>
            </a:r>
            <a:r>
              <a:rPr lang="fr-FR" sz="2800" i="0" dirty="0">
                <a:solidFill>
                  <a:srgbClr val="99CCFF"/>
                </a:solidFill>
              </a:rPr>
              <a:t>-&gt; </a:t>
            </a:r>
            <a:r>
              <a:rPr lang="fr-FR" sz="2800" i="0" dirty="0" smtClean="0">
                <a:solidFill>
                  <a:srgbClr val="99CCFF"/>
                </a:solidFill>
              </a:rPr>
              <a:t>Communion</a:t>
            </a:r>
            <a:endParaRPr lang="fr-FR" sz="2800" i="0" dirty="0">
              <a:solidFill>
                <a:srgbClr val="99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125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170705" y="980728"/>
            <a:ext cx="8820472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600" b="1" dirty="0" smtClean="0">
                <a:solidFill>
                  <a:srgbClr val="FFFF00"/>
                </a:solidFill>
              </a:rPr>
              <a:t>Devenez ce que vous recevez,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Devenez le corps du Christ.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Devenez ce que vous recevez,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Vous êtes le corps du Christ.</a:t>
            </a:r>
            <a:endParaRPr lang="fr-FR" sz="3600" dirty="0" smtClean="0">
              <a:solidFill>
                <a:srgbClr val="FFFF00"/>
              </a:solidFill>
            </a:endParaRPr>
          </a:p>
          <a:p>
            <a:endParaRPr lang="fr-FR" sz="900" i="0" dirty="0" smtClean="0">
              <a:solidFill>
                <a:srgbClr val="FFFFFF"/>
              </a:solidFill>
            </a:endParaRPr>
          </a:p>
          <a:p>
            <a:endParaRPr lang="fr-FR" sz="900" i="0" dirty="0" smtClean="0">
              <a:solidFill>
                <a:srgbClr val="FFFFFF"/>
              </a:solidFill>
            </a:endParaRPr>
          </a:p>
          <a:p>
            <a:pPr marL="361950" indent="-361950"/>
            <a:r>
              <a:rPr lang="fr-FR" sz="3600" i="0" dirty="0" smtClean="0">
                <a:solidFill>
                  <a:srgbClr val="FFFFFF"/>
                </a:solidFill>
              </a:rPr>
              <a:t>4/ Rassemblés à la même table</a:t>
            </a:r>
            <a:br>
              <a:rPr lang="fr-FR" sz="3600" i="0" dirty="0" smtClean="0">
                <a:solidFill>
                  <a:srgbClr val="FFFFFF"/>
                </a:solidFill>
              </a:rPr>
            </a:br>
            <a:r>
              <a:rPr lang="fr-FR" sz="3600" i="0" dirty="0" smtClean="0">
                <a:solidFill>
                  <a:srgbClr val="FFFFFF"/>
                </a:solidFill>
              </a:rPr>
              <a:t>Nous formons un peuple nouveau ;</a:t>
            </a:r>
            <a:br>
              <a:rPr lang="fr-FR" sz="3600" i="0" dirty="0" smtClean="0">
                <a:solidFill>
                  <a:srgbClr val="FFFFFF"/>
                </a:solidFill>
              </a:rPr>
            </a:br>
            <a:r>
              <a:rPr lang="fr-FR" sz="3600" i="0" dirty="0" smtClean="0">
                <a:solidFill>
                  <a:srgbClr val="FFFFFF"/>
                </a:solidFill>
              </a:rPr>
              <a:t>Bienheureux sont les invités</a:t>
            </a:r>
            <a:br>
              <a:rPr lang="fr-FR" sz="3600" i="0" dirty="0" smtClean="0">
                <a:solidFill>
                  <a:srgbClr val="FFFFFF"/>
                </a:solidFill>
              </a:rPr>
            </a:br>
            <a:r>
              <a:rPr lang="fr-FR" sz="3600" i="0" dirty="0" smtClean="0">
                <a:solidFill>
                  <a:srgbClr val="FFFFFF"/>
                </a:solidFill>
              </a:rPr>
              <a:t>Au festin des Noces éternelles</a:t>
            </a:r>
            <a:endParaRPr lang="fr-FR" sz="3200" i="0" dirty="0" smtClean="0">
              <a:solidFill>
                <a:srgbClr val="FFFFFF"/>
              </a:solidFill>
            </a:endParaRPr>
          </a:p>
          <a:p>
            <a:endParaRPr lang="fr-FR" sz="800" i="0" dirty="0" smtClean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Eucharistie </a:t>
            </a:r>
            <a:r>
              <a:rPr lang="fr-FR" sz="2800" i="0" dirty="0">
                <a:solidFill>
                  <a:srgbClr val="99CCFF"/>
                </a:solidFill>
              </a:rPr>
              <a:t>-&gt; </a:t>
            </a:r>
            <a:r>
              <a:rPr lang="fr-FR" sz="2800" i="0" dirty="0" smtClean="0">
                <a:solidFill>
                  <a:srgbClr val="99CCFF"/>
                </a:solidFill>
              </a:rPr>
              <a:t>Communion</a:t>
            </a:r>
            <a:endParaRPr lang="fr-FR" sz="2800" i="0" dirty="0">
              <a:solidFill>
                <a:srgbClr val="99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693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216024" y="1052736"/>
            <a:ext cx="8820472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600" b="1" dirty="0" smtClean="0">
                <a:solidFill>
                  <a:srgbClr val="FFFF00"/>
                </a:solidFill>
              </a:rPr>
              <a:t>Devenez ce que vous recevez,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Devenez le corps du Christ.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Devenez ce que vous recevez,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Vous êtes le corps du Christ.</a:t>
            </a:r>
            <a:endParaRPr lang="fr-FR" sz="3600" dirty="0" smtClean="0">
              <a:solidFill>
                <a:srgbClr val="FFFF00"/>
              </a:solidFill>
            </a:endParaRPr>
          </a:p>
          <a:p>
            <a:pPr lvl="0"/>
            <a:endParaRPr lang="fr-FR" sz="900" i="0" dirty="0" smtClean="0">
              <a:solidFill>
                <a:schemeClr val="bg1"/>
              </a:solidFill>
            </a:endParaRPr>
          </a:p>
          <a:p>
            <a:pPr lvl="0"/>
            <a:endParaRPr lang="fr-FR" sz="900" i="0" dirty="0" smtClean="0">
              <a:solidFill>
                <a:schemeClr val="bg1"/>
              </a:solidFill>
            </a:endParaRPr>
          </a:p>
          <a:p>
            <a:pPr marL="361950" lvl="0" indent="-361950"/>
            <a:r>
              <a:rPr lang="fr-FR" sz="3600" i="0" dirty="0" smtClean="0">
                <a:solidFill>
                  <a:schemeClr val="bg1"/>
                </a:solidFill>
              </a:rPr>
              <a:t>5/ Appelés par Dieu notre Père</a:t>
            </a:r>
            <a:br>
              <a:rPr lang="fr-FR" sz="3600" i="0" dirty="0" smtClean="0">
                <a:solidFill>
                  <a:schemeClr val="bg1"/>
                </a:solidFill>
              </a:rPr>
            </a:br>
            <a:r>
              <a:rPr lang="fr-FR" sz="3600" i="0" dirty="0" smtClean="0">
                <a:solidFill>
                  <a:schemeClr val="bg1"/>
                </a:solidFill>
              </a:rPr>
              <a:t>A devenir saints comme lui,</a:t>
            </a:r>
            <a:br>
              <a:rPr lang="fr-FR" sz="3600" i="0" dirty="0" smtClean="0">
                <a:solidFill>
                  <a:schemeClr val="bg1"/>
                </a:solidFill>
              </a:rPr>
            </a:br>
            <a:r>
              <a:rPr lang="fr-FR" sz="3600" i="0" dirty="0" smtClean="0">
                <a:solidFill>
                  <a:schemeClr val="bg1"/>
                </a:solidFill>
              </a:rPr>
              <a:t>Nous avons revêtu le Christ</a:t>
            </a:r>
            <a:br>
              <a:rPr lang="fr-FR" sz="3600" i="0" dirty="0" smtClean="0">
                <a:solidFill>
                  <a:schemeClr val="bg1"/>
                </a:solidFill>
              </a:rPr>
            </a:br>
            <a:r>
              <a:rPr lang="fr-FR" sz="3600" i="0" dirty="0" smtClean="0">
                <a:solidFill>
                  <a:schemeClr val="bg1"/>
                </a:solidFill>
              </a:rPr>
              <a:t>Nous portons la robe nuptiale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Eucharistie </a:t>
            </a:r>
            <a:r>
              <a:rPr lang="fr-FR" sz="2800" i="0" dirty="0">
                <a:solidFill>
                  <a:srgbClr val="99CCFF"/>
                </a:solidFill>
              </a:rPr>
              <a:t>-&gt; </a:t>
            </a:r>
            <a:r>
              <a:rPr lang="fr-FR" sz="2800" i="0" dirty="0" smtClean="0">
                <a:solidFill>
                  <a:srgbClr val="99CCFF"/>
                </a:solidFill>
              </a:rPr>
              <a:t>Communion</a:t>
            </a:r>
            <a:endParaRPr lang="fr-FR" sz="2800" i="0" dirty="0">
              <a:solidFill>
                <a:srgbClr val="99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157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216024" y="908720"/>
            <a:ext cx="8820472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600" b="1" dirty="0" smtClean="0">
                <a:solidFill>
                  <a:srgbClr val="FFFF00"/>
                </a:solidFill>
              </a:rPr>
              <a:t>Devenez ce que vous recevez,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Devenez le corps du Christ.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Devenez ce que vous recevez,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Vous êtes le corps du Christ.</a:t>
            </a:r>
            <a:endParaRPr lang="fr-FR" sz="3600" dirty="0" smtClean="0">
              <a:solidFill>
                <a:srgbClr val="FFFF00"/>
              </a:solidFill>
            </a:endParaRPr>
          </a:p>
          <a:p>
            <a:endParaRPr lang="fr-FR" sz="900" i="0" dirty="0" smtClean="0">
              <a:solidFill>
                <a:srgbClr val="FFFFFF"/>
              </a:solidFill>
            </a:endParaRPr>
          </a:p>
          <a:p>
            <a:endParaRPr lang="fr-FR" sz="900" i="0" dirty="0" smtClean="0">
              <a:solidFill>
                <a:srgbClr val="FFFFFF"/>
              </a:solidFill>
            </a:endParaRPr>
          </a:p>
          <a:p>
            <a:pPr marL="361950" indent="-361950"/>
            <a:r>
              <a:rPr lang="fr-FR" sz="3600" i="0" dirty="0" smtClean="0">
                <a:solidFill>
                  <a:srgbClr val="FFFFFF"/>
                </a:solidFill>
              </a:rPr>
              <a:t>6/ Envoyés par l’Esprit de Dieu</a:t>
            </a:r>
            <a:br>
              <a:rPr lang="fr-FR" sz="3600" i="0" dirty="0" smtClean="0">
                <a:solidFill>
                  <a:srgbClr val="FFFFFF"/>
                </a:solidFill>
              </a:rPr>
            </a:br>
            <a:r>
              <a:rPr lang="fr-FR" sz="3600" i="0" dirty="0" smtClean="0">
                <a:solidFill>
                  <a:srgbClr val="FFFFFF"/>
                </a:solidFill>
              </a:rPr>
              <a:t>Et comblés de dons spirituels</a:t>
            </a:r>
            <a:br>
              <a:rPr lang="fr-FR" sz="3600" i="0" dirty="0" smtClean="0">
                <a:solidFill>
                  <a:srgbClr val="FFFFFF"/>
                </a:solidFill>
              </a:rPr>
            </a:br>
            <a:r>
              <a:rPr lang="fr-FR" sz="3600" i="0" dirty="0" smtClean="0">
                <a:solidFill>
                  <a:srgbClr val="FFFFFF"/>
                </a:solidFill>
              </a:rPr>
              <a:t>Nous marchons dans l’amour du Christ</a:t>
            </a:r>
            <a:br>
              <a:rPr lang="fr-FR" sz="3600" i="0" dirty="0" smtClean="0">
                <a:solidFill>
                  <a:srgbClr val="FFFFFF"/>
                </a:solidFill>
              </a:rPr>
            </a:br>
            <a:r>
              <a:rPr lang="fr-FR" sz="3600" i="0" dirty="0" smtClean="0">
                <a:solidFill>
                  <a:srgbClr val="FFFFFF"/>
                </a:solidFill>
              </a:rPr>
              <a:t>Annonçant la bonne Nouvelle</a:t>
            </a:r>
          </a:p>
          <a:p>
            <a:endParaRPr lang="fr-FR" sz="900" i="0" dirty="0" smtClean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Eucharistie </a:t>
            </a:r>
            <a:r>
              <a:rPr lang="fr-FR" sz="2800" i="0" dirty="0">
                <a:solidFill>
                  <a:srgbClr val="99CCFF"/>
                </a:solidFill>
              </a:rPr>
              <a:t>-&gt; </a:t>
            </a:r>
            <a:r>
              <a:rPr lang="fr-FR" sz="2800" i="0" dirty="0" smtClean="0">
                <a:solidFill>
                  <a:srgbClr val="99CCFF"/>
                </a:solidFill>
              </a:rPr>
              <a:t>Communion</a:t>
            </a:r>
            <a:endParaRPr lang="fr-FR" sz="2800" i="0" dirty="0">
              <a:solidFill>
                <a:srgbClr val="99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099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187449" y="1196752"/>
            <a:ext cx="8820472" cy="466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600" b="1" dirty="0" smtClean="0">
                <a:solidFill>
                  <a:srgbClr val="FFFF00"/>
                </a:solidFill>
              </a:rPr>
              <a:t>Devenez ce que vous recevez,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Devenez le corps du Christ.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Devenez ce que vous recevez,</a:t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600" b="1" dirty="0" smtClean="0">
                <a:solidFill>
                  <a:srgbClr val="FFFF00"/>
                </a:solidFill>
              </a:rPr>
              <a:t>Vous êtes le corps du Christ.</a:t>
            </a:r>
          </a:p>
          <a:p>
            <a:pPr lvl="0"/>
            <a:endParaRPr lang="fr-FR" sz="900" i="0" dirty="0" smtClean="0">
              <a:solidFill>
                <a:schemeClr val="bg1"/>
              </a:solidFill>
            </a:endParaRPr>
          </a:p>
          <a:p>
            <a:pPr marL="361950" indent="-361950"/>
            <a:r>
              <a:rPr lang="fr-FR" sz="3600" i="0" dirty="0" smtClean="0">
                <a:solidFill>
                  <a:schemeClr val="bg1"/>
                </a:solidFill>
              </a:rPr>
              <a:t>7/ Rendons gloire à Dieu notre Père</a:t>
            </a:r>
            <a:br>
              <a:rPr lang="fr-FR" sz="3600" i="0" dirty="0" smtClean="0">
                <a:solidFill>
                  <a:schemeClr val="bg1"/>
                </a:solidFill>
              </a:rPr>
            </a:br>
            <a:r>
              <a:rPr lang="fr-FR" sz="3600" i="0" dirty="0" smtClean="0">
                <a:solidFill>
                  <a:schemeClr val="bg1"/>
                </a:solidFill>
              </a:rPr>
              <a:t>Par Jésus son Fils bien aimé</a:t>
            </a:r>
            <a:br>
              <a:rPr lang="fr-FR" sz="3600" i="0" dirty="0" smtClean="0">
                <a:solidFill>
                  <a:schemeClr val="bg1"/>
                </a:solidFill>
              </a:rPr>
            </a:br>
            <a:r>
              <a:rPr lang="fr-FR" sz="3600" i="0" dirty="0" smtClean="0">
                <a:solidFill>
                  <a:schemeClr val="bg1"/>
                </a:solidFill>
              </a:rPr>
              <a:t>Dans l’Esprit, notre communion</a:t>
            </a:r>
            <a:br>
              <a:rPr lang="fr-FR" sz="3600" i="0" dirty="0" smtClean="0">
                <a:solidFill>
                  <a:schemeClr val="bg1"/>
                </a:solidFill>
              </a:rPr>
            </a:br>
            <a:r>
              <a:rPr lang="fr-FR" sz="3600" i="0" dirty="0" smtClean="0">
                <a:solidFill>
                  <a:schemeClr val="bg1"/>
                </a:solidFill>
              </a:rPr>
              <a:t>Qui fait toute chose nouvelle.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Eucharistie </a:t>
            </a:r>
            <a:r>
              <a:rPr lang="fr-FR" sz="2800" i="0" dirty="0">
                <a:solidFill>
                  <a:srgbClr val="99CCFF"/>
                </a:solidFill>
              </a:rPr>
              <a:t>-&gt; </a:t>
            </a:r>
            <a:r>
              <a:rPr lang="fr-FR" sz="2800" i="0" dirty="0" smtClean="0">
                <a:solidFill>
                  <a:srgbClr val="99CCFF"/>
                </a:solidFill>
              </a:rPr>
              <a:t>Communion</a:t>
            </a:r>
            <a:endParaRPr lang="fr-FR" sz="2800" i="0" dirty="0">
              <a:solidFill>
                <a:srgbClr val="99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962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5481</TotalTime>
  <Words>84</Words>
  <Application>Microsoft Office PowerPoint</Application>
  <PresentationFormat>Affichage à l'écran (4:3)</PresentationFormat>
  <Paragraphs>39</Paragraphs>
  <Slides>7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Modèle par défaut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684</cp:revision>
  <cp:lastPrinted>2017-10-06T11:59:14Z</cp:lastPrinted>
  <dcterms:created xsi:type="dcterms:W3CDTF">2009-10-17T16:00:12Z</dcterms:created>
  <dcterms:modified xsi:type="dcterms:W3CDTF">2019-12-29T14:54:00Z</dcterms:modified>
</cp:coreProperties>
</file>