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BEF23FB-E7D1-488E-82B3-DD7994E9B9F2}" type="slidenum">
              <a:rPr lang="fr-FR" altLang="fr-FR" sz="1200" i="0">
                <a:solidFill>
                  <a:prstClr val="black"/>
                </a:solidFill>
                <a:cs typeface="Arial" charset="0"/>
              </a:rPr>
              <a:pPr algn="r"/>
              <a:t>1</a:t>
            </a:fld>
            <a:endParaRPr lang="fr-FR" altLang="fr-FR" sz="1200" i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76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250825" y="0"/>
            <a:ext cx="8064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3200" i="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  <a:cs typeface="Arial" charset="0"/>
              </a:rPr>
              <a:t>Eucharistie</a:t>
            </a:r>
            <a:r>
              <a:rPr lang="fr-FR" altLang="fr-FR" sz="2400" i="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fr-FR" altLang="fr-FR" sz="2400" i="0" dirty="0">
                <a:solidFill>
                  <a:srgbClr val="000000"/>
                </a:solidFill>
                <a:cs typeface="Arial" charset="0"/>
              </a:rPr>
              <a:t>-&gt; </a:t>
            </a:r>
            <a:r>
              <a:rPr lang="fr-FR" altLang="fr-FR" sz="2400" i="0" dirty="0">
                <a:solidFill>
                  <a:srgbClr val="000000"/>
                </a:solidFill>
                <a:latin typeface="Comic Sans MS" pitchFamily="66" charset="0"/>
                <a:cs typeface="Arial" charset="0"/>
              </a:rPr>
              <a:t>Prière eucharistique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6257" y="585204"/>
            <a:ext cx="9127743" cy="611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FR" altLang="fr-FR" sz="3600" b="1" i="0" kern="0" dirty="0" smtClean="0">
                <a:solidFill>
                  <a:srgbClr val="FFCCFF"/>
                </a:solidFill>
                <a:latin typeface="Arial"/>
                <a:cs typeface="Arial" charset="0"/>
              </a:rPr>
              <a:t>Epiclèse</a:t>
            </a:r>
            <a:r>
              <a:rPr lang="fr-FR" altLang="fr-FR" sz="3600" b="1" i="0" kern="0" dirty="0" smtClean="0">
                <a:solidFill>
                  <a:srgbClr val="FFCCFF"/>
                </a:solidFill>
                <a:latin typeface="Arial Narrow" pitchFamily="34" charset="0"/>
                <a:cs typeface="Arial" charset="0"/>
              </a:rPr>
              <a:t/>
            </a:r>
            <a:br>
              <a:rPr lang="fr-FR" altLang="fr-FR" sz="3600" b="1" i="0" kern="0" dirty="0" smtClean="0">
                <a:solidFill>
                  <a:srgbClr val="FFCCFF"/>
                </a:solidFill>
                <a:latin typeface="Arial Narrow" pitchFamily="34" charset="0"/>
                <a:cs typeface="Arial" charset="0"/>
              </a:rPr>
            </a:br>
            <a:r>
              <a:rPr lang="fr-FR" sz="3200" b="1" i="0" kern="0" dirty="0">
                <a:solidFill>
                  <a:srgbClr val="FFFF00"/>
                </a:solidFill>
                <a:latin typeface="Arial"/>
                <a:cs typeface="Arial" charset="0"/>
              </a:rPr>
              <a:t>Envoie ton Esprit sur ton peuple</a:t>
            </a:r>
          </a:p>
          <a:p>
            <a:r>
              <a:rPr lang="fr-FR" altLang="fr-FR" sz="3200" b="1" i="0" kern="0" dirty="0">
                <a:solidFill>
                  <a:srgbClr val="FFFF00"/>
                </a:solidFill>
                <a:latin typeface="Arial"/>
                <a:cs typeface="Arial" charset="0"/>
              </a:rPr>
              <a:t>Envoie ton Esprit sur ton peuple </a:t>
            </a:r>
            <a:r>
              <a:rPr lang="fr-FR" altLang="fr-FR" sz="3200" b="1" i="0" kern="0" dirty="0" smtClean="0">
                <a:solidFill>
                  <a:srgbClr val="FFFF00"/>
                </a:solidFill>
                <a:latin typeface="Arial"/>
                <a:cs typeface="Arial" charset="0"/>
              </a:rPr>
              <a:t>rassemblé.</a:t>
            </a:r>
            <a:endParaRPr lang="fr-FR" altLang="fr-FR" sz="3200" b="1" i="0" kern="0" dirty="0">
              <a:solidFill>
                <a:srgbClr val="FFFF00"/>
              </a:solidFill>
              <a:latin typeface="Arial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487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10</Words>
  <Application>Microsoft Office PowerPoint</Application>
  <PresentationFormat>Affichage à l'écran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691</cp:revision>
  <cp:lastPrinted>2017-10-06T11:59:14Z</cp:lastPrinted>
  <dcterms:created xsi:type="dcterms:W3CDTF">2009-10-17T16:00:12Z</dcterms:created>
  <dcterms:modified xsi:type="dcterms:W3CDTF">2019-12-29T15:39:44Z</dcterms:modified>
</cp:coreProperties>
</file>