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65" r:id="rId2"/>
    <p:sldId id="666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 txBox="1">
            <a:spLocks noGrp="1" noChangeArrowheads="1"/>
          </p:cNvSpPr>
          <p:nvPr/>
        </p:nvSpPr>
        <p:spPr bwMode="auto">
          <a:xfrm>
            <a:off x="4008754" y="8130601"/>
            <a:ext cx="3066770" cy="428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7A44A32-E0FB-4F72-A809-31EDB643698D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3687165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 txBox="1">
            <a:spLocks noGrp="1" noChangeArrowheads="1"/>
          </p:cNvSpPr>
          <p:nvPr/>
        </p:nvSpPr>
        <p:spPr bwMode="auto">
          <a:xfrm>
            <a:off x="4008754" y="8130601"/>
            <a:ext cx="3066770" cy="428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5AAF5-B655-4142-82BB-222FA3078D23}" type="slidenum">
              <a:rPr lang="fr-FR" altLang="fr-FR" sz="1200" i="0"/>
              <a:pPr algn="r"/>
              <a:t>2</a:t>
            </a:fld>
            <a:endParaRPr lang="fr-FR" altLang="fr-FR" sz="1200" i="0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3916342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27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ChangeArrowheads="1"/>
          </p:cNvSpPr>
          <p:nvPr/>
        </p:nvSpPr>
        <p:spPr bwMode="auto">
          <a:xfrm>
            <a:off x="-1588" y="476250"/>
            <a:ext cx="9145588" cy="6417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800" i="0" dirty="0">
                <a:solidFill>
                  <a:schemeClr val="bg1"/>
                </a:solidFill>
              </a:rPr>
              <a:t>Du sein de notre Dieu    De l'infini des cieux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Descend de son saint lieu sur nous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Le flot de son amour     Que tant de paix entoure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De bienveillance        Et de grâce envers nous</a:t>
            </a:r>
          </a:p>
          <a:p>
            <a:endParaRPr lang="fr-FR" sz="900" b="1" i="0" dirty="0">
              <a:solidFill>
                <a:schemeClr val="bg1"/>
              </a:solidFill>
            </a:endParaRPr>
          </a:p>
          <a:p>
            <a:endParaRPr lang="fr-FR" sz="900" b="1" i="0" dirty="0">
              <a:solidFill>
                <a:schemeClr val="bg1"/>
              </a:solidFill>
            </a:endParaRPr>
          </a:p>
          <a:p>
            <a:r>
              <a:rPr lang="fr-FR" sz="2800" i="0" dirty="0">
                <a:solidFill>
                  <a:schemeClr val="bg1"/>
                </a:solidFill>
              </a:rPr>
              <a:t>Et là, pour l'adorer    Nos cœurs émerveillés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Reçoivent en sa bonté la joie   </a:t>
            </a:r>
            <a:endParaRPr lang="fr-FR" sz="2800" i="0" dirty="0" smtClean="0">
              <a:solidFill>
                <a:schemeClr val="bg1"/>
              </a:solidFill>
            </a:endParaRPr>
          </a:p>
          <a:p>
            <a:r>
              <a:rPr lang="fr-FR" sz="2800" i="0" dirty="0" smtClean="0">
                <a:solidFill>
                  <a:schemeClr val="bg1"/>
                </a:solidFill>
              </a:rPr>
              <a:t>De </a:t>
            </a:r>
            <a:r>
              <a:rPr lang="fr-FR" sz="2800" i="0" dirty="0">
                <a:solidFill>
                  <a:schemeClr val="bg1"/>
                </a:solidFill>
              </a:rPr>
              <a:t>vivre en son </a:t>
            </a:r>
            <a:r>
              <a:rPr lang="fr-FR" sz="2800" i="0" dirty="0" smtClean="0">
                <a:solidFill>
                  <a:schemeClr val="bg1"/>
                </a:solidFill>
              </a:rPr>
              <a:t>alliance Au </a:t>
            </a:r>
            <a:r>
              <a:rPr lang="fr-FR" sz="2800" i="0" dirty="0">
                <a:solidFill>
                  <a:schemeClr val="bg1"/>
                </a:solidFill>
              </a:rPr>
              <a:t>puits de sa </a:t>
            </a:r>
            <a:r>
              <a:rPr lang="fr-FR" sz="2800" i="0" dirty="0" smtClean="0">
                <a:solidFill>
                  <a:schemeClr val="bg1"/>
                </a:solidFill>
              </a:rPr>
              <a:t>présence</a:t>
            </a:r>
          </a:p>
          <a:p>
            <a:r>
              <a:rPr lang="fr-FR" sz="2800" i="0" dirty="0" smtClean="0">
                <a:solidFill>
                  <a:schemeClr val="bg1"/>
                </a:solidFill>
              </a:rPr>
              <a:t>Des </a:t>
            </a:r>
            <a:r>
              <a:rPr lang="fr-FR" sz="2800" i="0" dirty="0">
                <a:solidFill>
                  <a:schemeClr val="bg1"/>
                </a:solidFill>
              </a:rPr>
              <a:t>sources </a:t>
            </a:r>
            <a:r>
              <a:rPr lang="fr-FR" sz="2800" i="0" dirty="0" smtClean="0">
                <a:solidFill>
                  <a:schemeClr val="bg1"/>
                </a:solidFill>
              </a:rPr>
              <a:t>inépuisables de </a:t>
            </a:r>
            <a:r>
              <a:rPr lang="fr-FR" sz="2800" i="0" dirty="0">
                <a:solidFill>
                  <a:schemeClr val="bg1"/>
                </a:solidFill>
              </a:rPr>
              <a:t>sa voix.</a:t>
            </a:r>
          </a:p>
          <a:p>
            <a:endParaRPr lang="fr-FR" sz="900" b="1" i="0" dirty="0">
              <a:solidFill>
                <a:schemeClr val="bg1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Viens nous combler de toi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Viens couronner de foi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Notre espérance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Descends sur nous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Ô Dieu de Gloire</a:t>
            </a:r>
          </a:p>
        </p:txBody>
      </p:sp>
      <p:sp>
        <p:nvSpPr>
          <p:cNvPr id="81922" name="Text Box 3"/>
          <p:cNvSpPr txBox="1">
            <a:spLocks noChangeArrowheads="1"/>
          </p:cNvSpPr>
          <p:nvPr/>
        </p:nvSpPr>
        <p:spPr bwMode="auto">
          <a:xfrm>
            <a:off x="0" y="0"/>
            <a:ext cx="8675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800" i="0" dirty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sz="2800" i="0" dirty="0"/>
              <a:t> </a:t>
            </a:r>
            <a:r>
              <a:rPr lang="fr-FR" altLang="fr-FR" sz="2800" i="0" dirty="0">
                <a:solidFill>
                  <a:srgbClr val="99CCFF"/>
                </a:solidFill>
              </a:rPr>
              <a:t>-&gt; Communion</a:t>
            </a:r>
          </a:p>
        </p:txBody>
      </p:sp>
    </p:spTree>
    <p:extLst>
      <p:ext uri="{BB962C8B-B14F-4D97-AF65-F5344CB8AC3E}">
        <p14:creationId xmlns:p14="http://schemas.microsoft.com/office/powerpoint/2010/main" val="25622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3"/>
          <p:cNvSpPr>
            <a:spLocks noChangeArrowheads="1"/>
          </p:cNvSpPr>
          <p:nvPr/>
        </p:nvSpPr>
        <p:spPr bwMode="auto">
          <a:xfrm>
            <a:off x="-1588" y="476250"/>
            <a:ext cx="9145588" cy="6509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800" i="0" dirty="0">
                <a:solidFill>
                  <a:schemeClr val="bg1"/>
                </a:solidFill>
              </a:rPr>
              <a:t>Viens partager ta vie   Qu'au chant de ton Esprit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Nos cœurs répandent aussi ton nom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Qu'ils parlent et qu'ils s'épanchent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Qu'ils s'ouvrent et qu'ils se penchent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Sur les eaux immuables du pardon</a:t>
            </a:r>
            <a:r>
              <a:rPr lang="fr-FR" sz="2800" b="1" i="0" dirty="0">
                <a:solidFill>
                  <a:schemeClr val="bg1"/>
                </a:solidFill>
              </a:rPr>
              <a:t> </a:t>
            </a:r>
          </a:p>
          <a:p>
            <a:endParaRPr lang="fr-FR" sz="2000" i="0" dirty="0" smtClean="0">
              <a:solidFill>
                <a:schemeClr val="bg1"/>
              </a:solidFill>
            </a:endParaRPr>
          </a:p>
          <a:p>
            <a:r>
              <a:rPr lang="fr-FR" sz="2800" i="0" dirty="0" smtClean="0">
                <a:solidFill>
                  <a:schemeClr val="bg1"/>
                </a:solidFill>
              </a:rPr>
              <a:t>Que </a:t>
            </a:r>
            <a:r>
              <a:rPr lang="fr-FR" sz="2800" i="0" dirty="0">
                <a:solidFill>
                  <a:schemeClr val="bg1"/>
                </a:solidFill>
              </a:rPr>
              <a:t>tous ensemble </a:t>
            </a:r>
            <a:r>
              <a:rPr lang="fr-FR" sz="2800" i="0" dirty="0" smtClean="0">
                <a:solidFill>
                  <a:schemeClr val="bg1"/>
                </a:solidFill>
              </a:rPr>
              <a:t>ainsi      Devant </a:t>
            </a:r>
            <a:r>
              <a:rPr lang="fr-FR" sz="2800" i="0" dirty="0">
                <a:solidFill>
                  <a:schemeClr val="bg1"/>
                </a:solidFill>
              </a:rPr>
              <a:t>toi </a:t>
            </a:r>
            <a:r>
              <a:rPr lang="fr-FR" sz="2800" i="0" dirty="0" smtClean="0">
                <a:solidFill>
                  <a:schemeClr val="bg1"/>
                </a:solidFill>
              </a:rPr>
              <a:t>réunis</a:t>
            </a:r>
          </a:p>
          <a:p>
            <a:r>
              <a:rPr lang="fr-FR" sz="2800" i="0" dirty="0" smtClean="0">
                <a:solidFill>
                  <a:schemeClr val="bg1"/>
                </a:solidFill>
              </a:rPr>
              <a:t>Nous </a:t>
            </a:r>
            <a:r>
              <a:rPr lang="fr-FR" sz="2800" i="0" dirty="0">
                <a:solidFill>
                  <a:schemeClr val="bg1"/>
                </a:solidFill>
              </a:rPr>
              <a:t>recevions cette huile sainte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Bonne et abondante   Pure et bienfaisante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Ordonnance éternelle   De ta main</a:t>
            </a:r>
            <a:endParaRPr lang="fr-FR" sz="2800" b="1" i="0" dirty="0">
              <a:solidFill>
                <a:schemeClr val="bg1"/>
              </a:solidFill>
            </a:endParaRPr>
          </a:p>
          <a:p>
            <a:endParaRPr lang="fr-FR" sz="900" b="1" i="0" dirty="0">
              <a:solidFill>
                <a:schemeClr val="bg1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Viens nous combler de toi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Viens couronner de foi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Notre espérance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Descends sur </a:t>
            </a:r>
            <a:r>
              <a:rPr lang="fr-FR" sz="3200" b="1" dirty="0" smtClean="0">
                <a:solidFill>
                  <a:srgbClr val="FFFF00"/>
                </a:solidFill>
              </a:rPr>
              <a:t>nous, Ô </a:t>
            </a:r>
            <a:r>
              <a:rPr lang="fr-FR" sz="3200" b="1" dirty="0">
                <a:solidFill>
                  <a:srgbClr val="FFFF00"/>
                </a:solidFill>
              </a:rPr>
              <a:t>Dieu de </a:t>
            </a:r>
            <a:r>
              <a:rPr lang="fr-FR" sz="3200" b="1" dirty="0" smtClean="0">
                <a:solidFill>
                  <a:srgbClr val="FFFF00"/>
                </a:solidFill>
              </a:rPr>
              <a:t>Gloire</a:t>
            </a:r>
            <a:endParaRPr lang="fr-FR" sz="3200" b="1" dirty="0">
              <a:solidFill>
                <a:srgbClr val="FFFF00"/>
              </a:solidFill>
            </a:endParaRPr>
          </a:p>
        </p:txBody>
      </p:sp>
      <p:sp>
        <p:nvSpPr>
          <p:cNvPr id="83970" name="Text Box 3"/>
          <p:cNvSpPr txBox="1">
            <a:spLocks noChangeArrowheads="1"/>
          </p:cNvSpPr>
          <p:nvPr/>
        </p:nvSpPr>
        <p:spPr bwMode="auto">
          <a:xfrm>
            <a:off x="0" y="0"/>
            <a:ext cx="8675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800" i="0" dirty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sz="2800" i="0" dirty="0"/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Communion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98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5436</TotalTime>
  <Words>34</Words>
  <Application>Microsoft Office PowerPoint</Application>
  <PresentationFormat>Affichage à l'écran (4:3)</PresentationFormat>
  <Paragraphs>18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669</cp:revision>
  <cp:lastPrinted>2017-10-06T11:59:14Z</cp:lastPrinted>
  <dcterms:created xsi:type="dcterms:W3CDTF">2009-10-17T16:00:12Z</dcterms:created>
  <dcterms:modified xsi:type="dcterms:W3CDTF">2019-12-10T22:10:05Z</dcterms:modified>
</cp:coreProperties>
</file>