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9" r:id="rId2"/>
    <p:sldId id="270" r:id="rId3"/>
    <p:sldId id="271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6498D77-FCBF-4716-B7F4-ECB18BC15275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6498D77-FCBF-4716-B7F4-ECB18BC15275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6498D77-FCBF-4716-B7F4-ECB18BC15275}" type="slidenum">
              <a:rPr lang="fr-FR" sz="1200" i="0"/>
              <a:pPr algn="r"/>
              <a:t>3</a:t>
            </a:fld>
            <a:endParaRPr lang="fr-FR" sz="1200" i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293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92D050"/>
                </a:solidFill>
                <a:latin typeface="Comic Sans MS" pitchFamily="66" charset="0"/>
              </a:rPr>
              <a:t>Liturgie de l’Accueil </a:t>
            </a:r>
            <a:r>
              <a:rPr lang="fr-FR" sz="2800" i="0" dirty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sz="2800" b="1" i="0" dirty="0">
                <a:solidFill>
                  <a:srgbClr val="FFFF00"/>
                </a:solidFill>
                <a:latin typeface="Comic Sans MS" pitchFamily="66" charset="0"/>
              </a:rPr>
              <a:t>Chant d’entrée</a:t>
            </a:r>
          </a:p>
        </p:txBody>
      </p:sp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-36512" y="487025"/>
            <a:ext cx="9144000" cy="5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lvl="0" indent="-514350">
              <a:buAutoNum type="arabicPeriod"/>
            </a:pPr>
            <a:r>
              <a:rPr lang="fr-FR" sz="3200" i="0" dirty="0" smtClean="0">
                <a:solidFill>
                  <a:schemeClr val="bg1"/>
                </a:solidFill>
              </a:rPr>
              <a:t>Nous voulons l’approcher, </a:t>
            </a:r>
          </a:p>
          <a:p>
            <a:pPr marL="514350" lvl="0" indent="-514350"/>
            <a:r>
              <a:rPr lang="fr-FR" sz="3200" i="0" dirty="0" smtClean="0">
                <a:solidFill>
                  <a:schemeClr val="bg1"/>
                </a:solidFill>
              </a:rPr>
              <a:t>	Nous voulons le toucher</a:t>
            </a:r>
          </a:p>
          <a:p>
            <a:pPr marL="514350" indent="-514350"/>
            <a:r>
              <a:rPr lang="fr-FR" sz="3200" i="0" dirty="0" smtClean="0">
                <a:solidFill>
                  <a:schemeClr val="bg1"/>
                </a:solidFill>
              </a:rPr>
              <a:t>	Il nous a pardonnés et libérés.</a:t>
            </a:r>
          </a:p>
          <a:p>
            <a:pPr marL="514350" indent="-514350"/>
            <a:r>
              <a:rPr lang="fr-FR" sz="3200" i="0" dirty="0" smtClean="0">
                <a:solidFill>
                  <a:schemeClr val="bg1"/>
                </a:solidFill>
              </a:rPr>
              <a:t>	</a:t>
            </a:r>
            <a:r>
              <a:rPr lang="fr-FR" sz="3200" i="0" dirty="0">
                <a:solidFill>
                  <a:schemeClr val="bg1"/>
                </a:solidFill>
              </a:rPr>
              <a:t>Jésus-Christ</a:t>
            </a:r>
            <a:r>
              <a:rPr lang="fr-FR" sz="3200" i="0" dirty="0" smtClean="0">
                <a:solidFill>
                  <a:schemeClr val="bg1"/>
                </a:solidFill>
              </a:rPr>
              <a:t> a parlé, pour nous a prononcé :</a:t>
            </a:r>
          </a:p>
          <a:p>
            <a:pPr marL="514350" indent="-514350"/>
            <a:r>
              <a:rPr lang="fr-FR" sz="3200" i="0" dirty="0" smtClean="0">
                <a:solidFill>
                  <a:schemeClr val="bg1"/>
                </a:solidFill>
              </a:rPr>
              <a:t>	«Ta Foi t’a sauvé »  </a:t>
            </a:r>
          </a:p>
          <a:p>
            <a:pPr marL="355600"/>
            <a:endParaRPr lang="fr-FR" sz="900" i="0" dirty="0" smtClean="0">
              <a:solidFill>
                <a:schemeClr val="bg1"/>
              </a:solidFill>
            </a:endParaRPr>
          </a:p>
          <a:p>
            <a:r>
              <a:rPr lang="fr-FR" sz="3200" b="1" dirty="0">
                <a:solidFill>
                  <a:srgbClr val="FFFF00"/>
                </a:solidFill>
              </a:rPr>
              <a:t>Nous sommes des milliers </a:t>
            </a:r>
            <a:endParaRPr lang="fr-FR" sz="3200" dirty="0">
              <a:solidFill>
                <a:srgbClr val="FFFF00"/>
              </a:solidFill>
            </a:endParaRPr>
          </a:p>
          <a:p>
            <a:r>
              <a:rPr lang="fr-FR" sz="3200" b="1" dirty="0">
                <a:solidFill>
                  <a:srgbClr val="FFFF00"/>
                </a:solidFill>
              </a:rPr>
              <a:t>En Ton nom rassemblés     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en-US" sz="3200" b="1" dirty="0" err="1" smtClean="0">
                <a:solidFill>
                  <a:srgbClr val="FFFF00"/>
                </a:solidFill>
              </a:rPr>
              <a:t>Woh</a:t>
            </a:r>
            <a:r>
              <a:rPr lang="en-US" sz="3200" b="1" dirty="0" smtClean="0">
                <a:solidFill>
                  <a:srgbClr val="FFFF00"/>
                </a:solidFill>
              </a:rPr>
              <a:t> Oh </a:t>
            </a:r>
            <a:r>
              <a:rPr lang="en-US" sz="3200" b="1" dirty="0" err="1" smtClean="0">
                <a:solidFill>
                  <a:srgbClr val="FFFF00"/>
                </a:solidFill>
              </a:rPr>
              <a:t>Oh</a:t>
            </a:r>
            <a:r>
              <a:rPr lang="en-US" sz="3200" b="1" dirty="0" smtClean="0">
                <a:solidFill>
                  <a:srgbClr val="FFFF00"/>
                </a:solidFill>
              </a:rPr>
              <a:t> !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Ici </a:t>
            </a:r>
            <a:r>
              <a:rPr lang="fr-FR" sz="3200" b="1" dirty="0">
                <a:solidFill>
                  <a:srgbClr val="FFFF00"/>
                </a:solidFill>
              </a:rPr>
              <a:t>pour Te prier </a:t>
            </a:r>
            <a:r>
              <a:rPr lang="fr-FR" sz="3200" dirty="0">
                <a:solidFill>
                  <a:srgbClr val="FFFF00"/>
                </a:solidFill>
              </a:rPr>
              <a:t>   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Venus </a:t>
            </a:r>
            <a:r>
              <a:rPr lang="fr-FR" sz="3200" b="1" dirty="0">
                <a:solidFill>
                  <a:srgbClr val="FFFF00"/>
                </a:solidFill>
              </a:rPr>
              <a:t>Te célébrer    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en-US" sz="3200" b="1" dirty="0" err="1" smtClean="0">
                <a:solidFill>
                  <a:srgbClr val="FFFF00"/>
                </a:solidFill>
              </a:rPr>
              <a:t>Woh</a:t>
            </a:r>
            <a:r>
              <a:rPr lang="en-US" sz="3200" b="1" dirty="0" smtClean="0">
                <a:solidFill>
                  <a:srgbClr val="FFFF00"/>
                </a:solidFill>
              </a:rPr>
              <a:t> Oh </a:t>
            </a:r>
            <a:r>
              <a:rPr lang="en-US" sz="3200" b="1" dirty="0" err="1" smtClean="0">
                <a:solidFill>
                  <a:srgbClr val="FFFF00"/>
                </a:solidFill>
              </a:rPr>
              <a:t>Oh</a:t>
            </a:r>
            <a:r>
              <a:rPr lang="en-US" sz="3200" b="1" dirty="0" smtClean="0">
                <a:solidFill>
                  <a:srgbClr val="FFFF00"/>
                </a:solidFill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xmlns="" val="349089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92D050"/>
                </a:solidFill>
                <a:latin typeface="Comic Sans MS" pitchFamily="66" charset="0"/>
              </a:rPr>
              <a:t>Liturgie de l’Accueil </a:t>
            </a:r>
            <a:r>
              <a:rPr lang="fr-FR" sz="2800" i="0" dirty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sz="2800" b="1" i="0" dirty="0">
                <a:solidFill>
                  <a:srgbClr val="FFFF00"/>
                </a:solidFill>
                <a:latin typeface="Comic Sans MS" pitchFamily="66" charset="0"/>
              </a:rPr>
              <a:t>Chant d’entrée</a:t>
            </a:r>
          </a:p>
        </p:txBody>
      </p:sp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35719" y="487025"/>
            <a:ext cx="9144000" cy="580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5600"/>
            <a:endParaRPr lang="fr-FR" sz="800" i="0" dirty="0" smtClean="0">
              <a:solidFill>
                <a:schemeClr val="bg1"/>
              </a:solidFill>
            </a:endParaRPr>
          </a:p>
          <a:p>
            <a:endParaRPr lang="fr-FR" sz="1100" dirty="0" smtClean="0">
              <a:solidFill>
                <a:srgbClr val="FFFF00"/>
              </a:solidFill>
            </a:endParaRPr>
          </a:p>
          <a:p>
            <a:pPr lvl="0"/>
            <a:r>
              <a:rPr lang="fr-FR" sz="3200" i="0" dirty="0" smtClean="0">
                <a:solidFill>
                  <a:schemeClr val="bg1"/>
                </a:solidFill>
              </a:rPr>
              <a:t>2. Accueillons cette force qui est sortie de Lui</a:t>
            </a:r>
          </a:p>
          <a:p>
            <a:pPr marL="355600"/>
            <a:r>
              <a:rPr lang="fr-FR" sz="3200" i="0" dirty="0" smtClean="0">
                <a:solidFill>
                  <a:schemeClr val="bg1"/>
                </a:solidFill>
              </a:rPr>
              <a:t>Que pour nous se révèle, Son </a:t>
            </a:r>
            <a:r>
              <a:rPr lang="fr-FR" sz="3200" i="0" dirty="0" smtClean="0">
                <a:solidFill>
                  <a:schemeClr val="bg1"/>
                </a:solidFill>
              </a:rPr>
              <a:t>Saint-Esprit </a:t>
            </a:r>
          </a:p>
          <a:p>
            <a:pPr marL="355600"/>
            <a:r>
              <a:rPr lang="fr-FR" sz="3200" i="0" dirty="0" smtClean="0">
                <a:solidFill>
                  <a:schemeClr val="bg1"/>
                </a:solidFill>
              </a:rPr>
              <a:t>Nul ne sait d’où il vient, nul ne sait où il va </a:t>
            </a:r>
          </a:p>
          <a:p>
            <a:pPr marL="355600"/>
            <a:r>
              <a:rPr lang="fr-FR" sz="3200" i="0" dirty="0" smtClean="0">
                <a:solidFill>
                  <a:schemeClr val="bg1"/>
                </a:solidFill>
              </a:rPr>
              <a:t>J’attends dans la Foi 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355600"/>
            <a:endParaRPr lang="fr-FR" sz="3200" i="0" dirty="0" smtClean="0">
              <a:solidFill>
                <a:schemeClr val="bg1"/>
              </a:solidFill>
            </a:endParaRPr>
          </a:p>
          <a:p>
            <a:r>
              <a:rPr lang="fr-FR" sz="3200" b="1" dirty="0">
                <a:solidFill>
                  <a:srgbClr val="FFFF00"/>
                </a:solidFill>
              </a:rPr>
              <a:t>Nous sommes des milliers </a:t>
            </a:r>
            <a:endParaRPr lang="fr-FR" sz="3200" dirty="0">
              <a:solidFill>
                <a:srgbClr val="FFFF00"/>
              </a:solidFill>
            </a:endParaRPr>
          </a:p>
          <a:p>
            <a:r>
              <a:rPr lang="fr-FR" sz="3200" b="1" dirty="0">
                <a:solidFill>
                  <a:srgbClr val="FFFF00"/>
                </a:solidFill>
              </a:rPr>
              <a:t>En Ton nom rassemblés     </a:t>
            </a:r>
            <a:endParaRPr lang="fr-FR" sz="3200" dirty="0">
              <a:solidFill>
                <a:srgbClr val="FFFF00"/>
              </a:solidFill>
            </a:endParaRPr>
          </a:p>
          <a:p>
            <a:r>
              <a:rPr lang="en-US" sz="3200" b="1" dirty="0" err="1">
                <a:solidFill>
                  <a:srgbClr val="FFFF00"/>
                </a:solidFill>
              </a:rPr>
              <a:t>Woh</a:t>
            </a:r>
            <a:r>
              <a:rPr lang="en-US" sz="3200" b="1" dirty="0">
                <a:solidFill>
                  <a:srgbClr val="FFFF00"/>
                </a:solidFill>
              </a:rPr>
              <a:t> Oh </a:t>
            </a:r>
            <a:r>
              <a:rPr lang="en-US" sz="3200" b="1" dirty="0" err="1" smtClean="0">
                <a:solidFill>
                  <a:srgbClr val="FFFF00"/>
                </a:solidFill>
              </a:rPr>
              <a:t>Oh</a:t>
            </a:r>
            <a:r>
              <a:rPr lang="en-US" sz="3200" b="1" dirty="0" smtClean="0">
                <a:solidFill>
                  <a:srgbClr val="FFFF00"/>
                </a:solidFill>
              </a:rPr>
              <a:t> !</a:t>
            </a:r>
            <a:endParaRPr lang="fr-FR" sz="3200" dirty="0">
              <a:solidFill>
                <a:srgbClr val="FFFF00"/>
              </a:solidFill>
            </a:endParaRPr>
          </a:p>
          <a:p>
            <a:r>
              <a:rPr lang="fr-FR" sz="3200" b="1" dirty="0">
                <a:solidFill>
                  <a:srgbClr val="FFFF00"/>
                </a:solidFill>
              </a:rPr>
              <a:t>Ici pour Te prier </a:t>
            </a:r>
            <a:r>
              <a:rPr lang="fr-FR" sz="3200" dirty="0">
                <a:solidFill>
                  <a:srgbClr val="FFFF00"/>
                </a:solidFill>
              </a:rPr>
              <a:t>   </a:t>
            </a:r>
            <a:endParaRPr lang="fr-FR" sz="3200" dirty="0" smtClean="0">
              <a:solidFill>
                <a:srgbClr val="FFFF00"/>
              </a:solidFill>
            </a:endParaRPr>
          </a:p>
          <a:p>
            <a:r>
              <a:rPr lang="fr-FR" sz="3200" b="1" dirty="0" smtClean="0">
                <a:solidFill>
                  <a:srgbClr val="FFFF00"/>
                </a:solidFill>
              </a:rPr>
              <a:t>Venus </a:t>
            </a:r>
            <a:r>
              <a:rPr lang="fr-FR" sz="3200" b="1" dirty="0">
                <a:solidFill>
                  <a:srgbClr val="FFFF00"/>
                </a:solidFill>
              </a:rPr>
              <a:t>Te célébrer    </a:t>
            </a:r>
            <a:endParaRPr lang="fr-FR" sz="3200" dirty="0">
              <a:solidFill>
                <a:srgbClr val="FFFF00"/>
              </a:solidFill>
            </a:endParaRPr>
          </a:p>
          <a:p>
            <a:r>
              <a:rPr lang="en-US" sz="3200" b="1" dirty="0" err="1">
                <a:solidFill>
                  <a:srgbClr val="FFFF00"/>
                </a:solidFill>
              </a:rPr>
              <a:t>Woh</a:t>
            </a:r>
            <a:r>
              <a:rPr lang="en-US" sz="3200" b="1" dirty="0">
                <a:solidFill>
                  <a:srgbClr val="FFFF00"/>
                </a:solidFill>
              </a:rPr>
              <a:t> Oh </a:t>
            </a:r>
            <a:r>
              <a:rPr lang="en-US" sz="3200" b="1" dirty="0" err="1" smtClean="0">
                <a:solidFill>
                  <a:srgbClr val="FFFF00"/>
                </a:solidFill>
              </a:rPr>
              <a:t>Oh</a:t>
            </a:r>
            <a:r>
              <a:rPr lang="en-US" sz="3200" b="1" dirty="0" smtClean="0">
                <a:solidFill>
                  <a:srgbClr val="FFFF00"/>
                </a:solidFill>
              </a:rPr>
              <a:t> !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907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36513" y="548680"/>
            <a:ext cx="9144000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/>
            <a:r>
              <a:rPr lang="fr-FR" sz="3200" i="0" dirty="0">
                <a:solidFill>
                  <a:schemeClr val="bg1"/>
                </a:solidFill>
              </a:rPr>
              <a:t>3. Tu es la voix du </a:t>
            </a:r>
            <a:r>
              <a:rPr lang="fr-FR" sz="3200" i="0" dirty="0">
                <a:solidFill>
                  <a:schemeClr val="bg1"/>
                </a:solidFill>
              </a:rPr>
              <a:t>Père </a:t>
            </a:r>
            <a:r>
              <a:rPr lang="fr-FR" sz="3200" i="0" dirty="0">
                <a:solidFill>
                  <a:schemeClr val="bg1"/>
                </a:solidFill>
              </a:rPr>
              <a:t>venue se révéler</a:t>
            </a:r>
          </a:p>
          <a:p>
            <a:pPr marL="355600"/>
            <a:r>
              <a:rPr lang="fr-FR" sz="3200" i="0" dirty="0">
                <a:solidFill>
                  <a:schemeClr val="bg1"/>
                </a:solidFill>
              </a:rPr>
              <a:t>Tu es la vraie lumière venue briller</a:t>
            </a:r>
          </a:p>
          <a:p>
            <a:pPr marL="355600"/>
            <a:r>
              <a:rPr lang="fr-FR" sz="3200" i="0" dirty="0">
                <a:solidFill>
                  <a:schemeClr val="bg1"/>
                </a:solidFill>
              </a:rPr>
              <a:t>Nous serons des millions et nous proclamerons</a:t>
            </a:r>
          </a:p>
          <a:p>
            <a:pPr marL="355600"/>
            <a:r>
              <a:rPr lang="fr-FR" sz="3200" i="0" dirty="0">
                <a:solidFill>
                  <a:schemeClr val="bg1"/>
                </a:solidFill>
              </a:rPr>
              <a:t>L’Amour de Ton </a:t>
            </a:r>
            <a:r>
              <a:rPr lang="fr-FR" sz="3200" i="0" dirty="0" smtClean="0">
                <a:solidFill>
                  <a:schemeClr val="bg1"/>
                </a:solidFill>
              </a:rPr>
              <a:t>nom!</a:t>
            </a:r>
          </a:p>
          <a:p>
            <a:pPr marL="355600"/>
            <a:endParaRPr lang="fr-FR" sz="3200" i="0" dirty="0">
              <a:solidFill>
                <a:schemeClr val="bg1"/>
              </a:solidFill>
            </a:endParaRPr>
          </a:p>
          <a:p>
            <a:r>
              <a:rPr lang="fr-FR" sz="3100" b="1" dirty="0" smtClean="0">
                <a:solidFill>
                  <a:srgbClr val="FFFF00"/>
                </a:solidFill>
              </a:rPr>
              <a:t>Nous sommes des milliers </a:t>
            </a:r>
            <a:endParaRPr lang="fr-FR" sz="3100" dirty="0" smtClean="0">
              <a:solidFill>
                <a:srgbClr val="FFFF00"/>
              </a:solidFill>
            </a:endParaRPr>
          </a:p>
          <a:p>
            <a:r>
              <a:rPr lang="fr-FR" sz="3100" b="1" dirty="0" smtClean="0">
                <a:solidFill>
                  <a:srgbClr val="FFFF00"/>
                </a:solidFill>
              </a:rPr>
              <a:t>En Ton nom rassemblés     </a:t>
            </a:r>
            <a:endParaRPr lang="fr-FR" sz="3100" dirty="0" smtClean="0">
              <a:solidFill>
                <a:srgbClr val="FFFF00"/>
              </a:solidFill>
            </a:endParaRPr>
          </a:p>
          <a:p>
            <a:r>
              <a:rPr lang="en-US" sz="3100" b="1" dirty="0" err="1" smtClean="0">
                <a:solidFill>
                  <a:srgbClr val="FFFF00"/>
                </a:solidFill>
              </a:rPr>
              <a:t>Woh</a:t>
            </a:r>
            <a:r>
              <a:rPr lang="en-US" sz="3100" b="1" dirty="0" smtClean="0">
                <a:solidFill>
                  <a:srgbClr val="FFFF00"/>
                </a:solidFill>
              </a:rPr>
              <a:t> Oh </a:t>
            </a:r>
            <a:r>
              <a:rPr lang="en-US" sz="3100" b="1" dirty="0" err="1" smtClean="0">
                <a:solidFill>
                  <a:srgbClr val="FFFF00"/>
                </a:solidFill>
              </a:rPr>
              <a:t>Oh</a:t>
            </a:r>
            <a:r>
              <a:rPr lang="en-US" sz="3100" b="1" dirty="0" smtClean="0">
                <a:solidFill>
                  <a:srgbClr val="FFFF00"/>
                </a:solidFill>
              </a:rPr>
              <a:t> !</a:t>
            </a:r>
            <a:endParaRPr lang="fr-FR" sz="3100" dirty="0" smtClean="0">
              <a:solidFill>
                <a:srgbClr val="FFFF00"/>
              </a:solidFill>
            </a:endParaRPr>
          </a:p>
          <a:p>
            <a:r>
              <a:rPr lang="fr-FR" sz="3100" b="1" dirty="0" smtClean="0">
                <a:solidFill>
                  <a:srgbClr val="FFFF00"/>
                </a:solidFill>
              </a:rPr>
              <a:t>Ici pour Te prier </a:t>
            </a:r>
            <a:r>
              <a:rPr lang="fr-FR" sz="3100" dirty="0" smtClean="0">
                <a:solidFill>
                  <a:srgbClr val="FFFF00"/>
                </a:solidFill>
              </a:rPr>
              <a:t>   </a:t>
            </a:r>
          </a:p>
          <a:p>
            <a:r>
              <a:rPr lang="fr-FR" sz="3100" b="1" dirty="0" smtClean="0">
                <a:solidFill>
                  <a:srgbClr val="FFFF00"/>
                </a:solidFill>
              </a:rPr>
              <a:t>Venus Te célébrer    </a:t>
            </a:r>
            <a:endParaRPr lang="fr-FR" sz="3100" dirty="0" smtClean="0">
              <a:solidFill>
                <a:srgbClr val="FFFF00"/>
              </a:solidFill>
            </a:endParaRPr>
          </a:p>
          <a:p>
            <a:r>
              <a:rPr lang="en-US" sz="3100" b="1" dirty="0" err="1" smtClean="0">
                <a:solidFill>
                  <a:srgbClr val="FFFF00"/>
                </a:solidFill>
              </a:rPr>
              <a:t>Woh</a:t>
            </a:r>
            <a:r>
              <a:rPr lang="en-US" sz="3100" b="1" dirty="0" smtClean="0">
                <a:solidFill>
                  <a:srgbClr val="FFFF00"/>
                </a:solidFill>
              </a:rPr>
              <a:t> Oh </a:t>
            </a:r>
            <a:r>
              <a:rPr lang="en-US" sz="3100" b="1" dirty="0" err="1" smtClean="0">
                <a:solidFill>
                  <a:srgbClr val="FFFF00"/>
                </a:solidFill>
              </a:rPr>
              <a:t>Oh</a:t>
            </a:r>
            <a:r>
              <a:rPr lang="en-US" sz="3100" b="1" dirty="0" smtClean="0">
                <a:solidFill>
                  <a:srgbClr val="FFFF00"/>
                </a:solidFill>
              </a:rPr>
              <a:t> !</a:t>
            </a:r>
            <a:endParaRPr lang="fr-FR" sz="3100" dirty="0" smtClean="0">
              <a:solidFill>
                <a:srgbClr val="FFFF00"/>
              </a:solidFill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92D050"/>
                </a:solidFill>
                <a:latin typeface="Comic Sans MS" pitchFamily="66" charset="0"/>
              </a:rPr>
              <a:t>Liturgie de l’Accueil </a:t>
            </a:r>
            <a:r>
              <a:rPr lang="fr-FR" sz="2800" i="0" dirty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sz="2800" b="1" i="0" dirty="0">
                <a:solidFill>
                  <a:srgbClr val="FFFF00"/>
                </a:solidFill>
                <a:latin typeface="Comic Sans MS" pitchFamily="66" charset="0"/>
              </a:rPr>
              <a:t>Chant d’entrée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7452320" y="5661248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70282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5484</TotalTime>
  <Words>109</Words>
  <Application>Microsoft Office PowerPoint</Application>
  <PresentationFormat>Affichage à l'écran (4:3)</PresentationFormat>
  <Paragraphs>42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697</cp:revision>
  <cp:lastPrinted>2017-10-06T11:59:14Z</cp:lastPrinted>
  <dcterms:created xsi:type="dcterms:W3CDTF">2009-10-17T16:00:12Z</dcterms:created>
  <dcterms:modified xsi:type="dcterms:W3CDTF">2019-12-29T19:04:44Z</dcterms:modified>
</cp:coreProperties>
</file>