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31/01/2021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887286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633888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8483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16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54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800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790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55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980728"/>
            <a:ext cx="91440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1.	Dieu te donnera un avenir,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Dieu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te donnera une espérance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Il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vient guérir et sauver le paralysé,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En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voyant ta Foi, Il le fera pour toi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Dieu te dit "lève toi et marche avec moi"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Tu ne seras plus seul, entends sa voix.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Eclate en ovation, nous le célébrons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Poussez des cris de joie, joie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Des cris de joie., joie, des cris de joie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d’envoie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Des cris de joie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97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980728"/>
            <a:ext cx="91440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2.	Dieu vient libérer les prisonniers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Dieu vient pardonner tous les péchés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Il vient aimer et toucher le paralysé,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En voyant ta Foi, Il le fera pour toi.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Dieu te dit "lève toi et marche avec moi"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Tu ne seras plus seul, entends sa voix.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Eclate en ovation, nous le célébrons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Poussez des cris de joie, joie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Des cris de joie., joie, des cris de joie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d’envoi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Des cris de joie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19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980728"/>
            <a:ext cx="91440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3.	Pour nous Jésus vient faire des merveilles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Nous n'avons jamais vu rien de pareil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Il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vient bénir, pardonner le paralysé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En voyant ta Foi, Il le fera pour toi.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Dieu te dit "lève toi et marche avec moi"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Tu ne seras plus seul, entends sa voix.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Eclate en ovation, nous le célébrons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Poussez des cris de joie, joie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Des cris de joie., joie, des cris de joie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.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d’envoi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Des cris de joie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923610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40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274</Words>
  <Application>Microsoft Office PowerPoint</Application>
  <PresentationFormat>Affichage à l'écran (4:3)</PresentationFormat>
  <Paragraphs>36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Comic Sans MS</vt:lpstr>
      <vt:lpstr>Modèle par défaut</vt:lpstr>
      <vt:lpstr>1_Modèle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PPR de l'Eden</cp:lastModifiedBy>
  <cp:revision>699</cp:revision>
  <cp:lastPrinted>2017-10-06T11:59:14Z</cp:lastPrinted>
  <dcterms:created xsi:type="dcterms:W3CDTF">2009-10-17T16:00:12Z</dcterms:created>
  <dcterms:modified xsi:type="dcterms:W3CDTF">2021-01-31T15:52:48Z</dcterms:modified>
</cp:coreProperties>
</file>