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28/11/2021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457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741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460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56356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</a:rPr>
              <a:t>1/ Titre chant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964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87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54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895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06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16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422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473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061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90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4566" y="788394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Jérusalem, Jérusalem, </a:t>
            </a:r>
            <a:endParaRPr kumimoji="0" lang="fr-FR" sz="3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Quitte ta robe de tristesse !</a:t>
            </a:r>
            <a:endParaRPr kumimoji="0" lang="fr-FR" sz="3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Jérusalem, Jérusalem, </a:t>
            </a:r>
            <a:endParaRPr kumimoji="0" lang="fr-FR" sz="3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Chante et danse pour ton Dieu.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176054"/>
            <a:ext cx="8686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1/	Debout resplendis, car voici ta lumière,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 sur toi la gloire du Seigneur (bis).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Lève les yeux et regarde au loin,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Que ton cœur tressaille d’allégresse.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Voici tes fils qui reviennent vers toi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 tes filles portées sur la hanche</a:t>
            </a:r>
          </a:p>
        </p:txBody>
      </p:sp>
      <p:sp>
        <p:nvSpPr>
          <p:cNvPr id="6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37427" y="2546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l" eaLnBrk="1" hangingPunct="1">
              <a:spcBef>
                <a:spcPct val="50000"/>
              </a:spcBef>
              <a:defRPr/>
            </a:pPr>
            <a:r>
              <a:rPr 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</a:t>
            </a:r>
            <a:r>
              <a:rPr lang="fr-FR" altLang="fr-FR" sz="2800" kern="1200" dirty="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Accueil</a:t>
            </a:r>
            <a:r>
              <a:rPr lang="fr-FR" alt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altLang="fr-FR" sz="2800" kern="1200" dirty="0">
                <a:solidFill>
                  <a:srgbClr val="99CCFF"/>
                </a:solidFill>
                <a:latin typeface="Comic Sans MS" pitchFamily="66" charset="0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343594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9512" y="657026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Jérusalem, Jérusalem, </a:t>
            </a:r>
            <a:endParaRPr kumimoji="0" lang="fr-FR" sz="3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Quitte ta robe de tristesse !</a:t>
            </a:r>
            <a:endParaRPr kumimoji="0" lang="fr-FR" sz="3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Jérusalem, Jérusalem, </a:t>
            </a:r>
            <a:endParaRPr kumimoji="0" lang="fr-FR" sz="3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Chante et danse pour ton Dieu.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19" y="296535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4988" marR="0" lvl="0" indent="-4413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2/	Toutes les nations marcheront vers ta lumière,</a:t>
            </a:r>
          </a:p>
          <a:p>
            <a:pPr marL="534988" marR="0" lvl="0" indent="-4413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 les rois à ta clarté naissante (bis).</a:t>
            </a:r>
          </a:p>
          <a:p>
            <a:pPr marL="534988" marR="0" lvl="0" indent="-4413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De nombreux troupeaux de chameaux te couvriront,</a:t>
            </a:r>
          </a:p>
          <a:p>
            <a:pPr marL="534988" marR="0" lvl="0" indent="-4413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Les trésors des mers afflueront vers toi,</a:t>
            </a:r>
          </a:p>
          <a:p>
            <a:pPr marL="534988" marR="0" lvl="0" indent="-4413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Ils viendront d’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Epha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de Saba, de 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Qédar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34988" marR="0" lvl="0" indent="-4413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Faisant monter vers Dieu ta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louange.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79512" y="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l" eaLnBrk="1" hangingPunct="1">
              <a:spcBef>
                <a:spcPct val="50000"/>
              </a:spcBef>
              <a:defRPr/>
            </a:pPr>
            <a:r>
              <a:rPr 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</a:t>
            </a:r>
            <a:r>
              <a:rPr lang="fr-FR" altLang="fr-FR" sz="2800" kern="1200" dirty="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Accueil</a:t>
            </a:r>
            <a:r>
              <a:rPr lang="fr-FR" alt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altLang="fr-FR" sz="2800" kern="1200" dirty="0">
                <a:solidFill>
                  <a:srgbClr val="99CCFF"/>
                </a:solidFill>
                <a:latin typeface="Comic Sans MS" pitchFamily="66" charset="0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374319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9512" y="711837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Jérusalem, Jérusalem, </a:t>
            </a:r>
            <a:endParaRPr kumimoji="0" lang="fr-FR" sz="3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Quitte ta robe de tristesse !</a:t>
            </a:r>
            <a:endParaRPr kumimoji="0" lang="fr-FR" sz="3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Jérusalem, Jérusalem, </a:t>
            </a:r>
            <a:endParaRPr kumimoji="0" lang="fr-FR" sz="3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Chante et danse pour ton Dieu.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985964"/>
            <a:ext cx="955016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marR="0" lvl="0" indent="-4397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3/	Les fils d’étrangers rebâtiront tes remparts</a:t>
            </a:r>
          </a:p>
          <a:p>
            <a:pPr marL="533400" marR="0" lvl="0" indent="-4397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 leurs rois passeront par tes portes (bis)</a:t>
            </a:r>
          </a:p>
          <a:p>
            <a:pPr marL="533400" marR="0" lvl="0" indent="-4397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ferai de toi un sujet de joie.</a:t>
            </a:r>
          </a:p>
          <a:p>
            <a:pPr marL="533400" marR="0" lvl="0" indent="-4397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On t’appellera « Ville du Seigneur »,</a:t>
            </a:r>
          </a:p>
          <a:p>
            <a:pPr marL="533400" marR="0" lvl="0" indent="-4397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Les jours de ton deuil seront tous accomplis,</a:t>
            </a:r>
          </a:p>
          <a:p>
            <a:pPr marL="533400" marR="0" lvl="0" indent="-4397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Parmi les nations tu me glorifieras</a:t>
            </a: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</a:p>
        </p:txBody>
      </p:sp>
      <p:sp>
        <p:nvSpPr>
          <p:cNvPr id="8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79512" y="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l" eaLnBrk="1" hangingPunct="1">
              <a:spcBef>
                <a:spcPct val="50000"/>
              </a:spcBef>
              <a:defRPr/>
            </a:pPr>
            <a:r>
              <a:rPr 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</a:t>
            </a:r>
            <a:r>
              <a:rPr lang="fr-FR" altLang="fr-FR" sz="2800" kern="1200" dirty="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Accueil</a:t>
            </a:r>
            <a:r>
              <a:rPr lang="fr-FR" alt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altLang="fr-FR" sz="2800" kern="1200" dirty="0">
                <a:solidFill>
                  <a:srgbClr val="99CCFF"/>
                </a:solidFill>
                <a:latin typeface="Comic Sans MS" pitchFamily="66" charset="0"/>
                <a:cs typeface="Arial" charset="0"/>
              </a:rPr>
              <a:t>-&gt; Chant d’entrée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7612" y="5450360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358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5470</TotalTime>
  <Words>254</Words>
  <Application>Microsoft Office PowerPoint</Application>
  <PresentationFormat>Affichage à l'écran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Comic Sans MS</vt:lpstr>
      <vt:lpstr>Modèle par défaut</vt:lpstr>
      <vt:lpstr>3_Modèle par défaut</vt:lpstr>
      <vt:lpstr>Liturgie de l’Accueil -&gt; Chant d’entrée</vt:lpstr>
      <vt:lpstr>Liturgie de l’Accueil -&gt; Chant d’entrée</vt:lpstr>
      <vt:lpstr>Liturgie de l’Accueil -&gt; Chant d’entrée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678</cp:revision>
  <cp:lastPrinted>2017-10-06T11:59:14Z</cp:lastPrinted>
  <dcterms:created xsi:type="dcterms:W3CDTF">2009-10-17T16:00:12Z</dcterms:created>
  <dcterms:modified xsi:type="dcterms:W3CDTF">2021-11-28T11:43:02Z</dcterms:modified>
</cp:coreProperties>
</file>