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30/01/2022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270320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4281703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3251672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017000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704377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1414702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4104182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4579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178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  <a:endParaRPr lang="fr-FR" sz="3200" b="1" i="0" dirty="0" smtClean="0">
              <a:solidFill>
                <a:srgbClr val="FFFF00"/>
              </a:solidFill>
              <a:latin typeface="+mj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Parle-moi </a:t>
            </a: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je revivrai.</a:t>
            </a:r>
            <a:endParaRPr lang="fr-FR" sz="3200" i="0" dirty="0">
              <a:solidFill>
                <a:srgbClr val="FFFF00"/>
              </a:solidFill>
              <a:latin typeface="+mj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Donne moi un cœur nouveau,</a:t>
            </a:r>
            <a:endParaRPr lang="fr-FR" sz="3200" i="0" dirty="0">
              <a:solidFill>
                <a:srgbClr val="FFFF00"/>
              </a:solidFill>
              <a:latin typeface="+mj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200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>
                <a:solidFill>
                  <a:prstClr val="white"/>
                </a:solidFill>
                <a:latin typeface="+mj-lt"/>
              </a:rPr>
              <a:t>1. De tout ton cœur et ton esprit,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aimeras le Dieu de vie,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Comme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Jésus l'a fait lui-même.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Il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sait le tout du mot " je t'aime ",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Entends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sa voix et tu vivras, et tu vivras </a:t>
            </a: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!</a:t>
            </a:r>
            <a:endParaRPr lang="fr-FR" sz="3200" i="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</a:t>
            </a:r>
            <a:r>
              <a:rPr lang="fr-FR" sz="280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De tout ton cœur !</a:t>
            </a:r>
            <a:endParaRPr lang="fr-FR" sz="2800" dirty="0">
              <a:solidFill>
                <a:srgbClr val="99CC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311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178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  <a:endParaRPr lang="fr-FR" sz="3200" b="1" i="0" dirty="0" smtClean="0">
              <a:solidFill>
                <a:srgbClr val="FFFF00"/>
              </a:solidFill>
              <a:latin typeface="+mj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Parle-moi </a:t>
            </a: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je revivrai.</a:t>
            </a:r>
            <a:endParaRPr lang="fr-FR" sz="3200" i="0" dirty="0">
              <a:solidFill>
                <a:srgbClr val="FFFF00"/>
              </a:solidFill>
              <a:latin typeface="+mj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Donne moi un cœur nouveau,</a:t>
            </a:r>
            <a:endParaRPr lang="fr-FR" sz="3200" i="0" dirty="0">
              <a:solidFill>
                <a:srgbClr val="FFFF00"/>
              </a:solidFill>
              <a:latin typeface="+mj-lt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200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2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. De tout ton cœur et ton esprit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chercheras ce que Dieu dit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Par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ses prophètes et ses apôtres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Connais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le feu de ce Royaume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Où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c’est l’amour l’unique Loi, l’unique Loi !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De tout ton cœur !</a:t>
            </a:r>
          </a:p>
        </p:txBody>
      </p:sp>
    </p:spTree>
    <p:extLst>
      <p:ext uri="{BB962C8B-B14F-4D97-AF65-F5344CB8AC3E}">
        <p14:creationId xmlns:p14="http://schemas.microsoft.com/office/powerpoint/2010/main" xmlns="" val="109809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Parle-moi je revivrai.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Donne moi un cœur nouveau,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100" b="1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3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. De tout ton cœur et ton esprit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recevras de Jésus-Christ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Le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don qu’il fait de sa lumière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Dans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le secret de la prière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En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toi l’amour s’éveillera, s’éveillera </a:t>
            </a: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!</a:t>
            </a:r>
            <a:endParaRPr lang="fr-FR" sz="3200" i="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De tout ton cœur !</a:t>
            </a:r>
          </a:p>
        </p:txBody>
      </p:sp>
    </p:spTree>
    <p:extLst>
      <p:ext uri="{BB962C8B-B14F-4D97-AF65-F5344CB8AC3E}">
        <p14:creationId xmlns:p14="http://schemas.microsoft.com/office/powerpoint/2010/main" xmlns="" val="227170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Parle-moi je revivrai.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Donne moi un cœur nouveau,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100" b="1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4. De tout ton cœur et ton esprit,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porteras beaucoup de fruits,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Dans le service de tes frères.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En les aimant comme toi-même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Jour après jour tu grandiras, tu grandiras !</a:t>
            </a:r>
            <a:endParaRPr lang="fr-FR" sz="3200" i="0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De tout ton cœur !</a:t>
            </a:r>
          </a:p>
        </p:txBody>
      </p:sp>
    </p:spTree>
    <p:extLst>
      <p:ext uri="{BB962C8B-B14F-4D97-AF65-F5344CB8AC3E}">
        <p14:creationId xmlns:p14="http://schemas.microsoft.com/office/powerpoint/2010/main" xmlns="" val="19695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Parle-moi je revivrai.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Donne moi un cœur nouveau,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100" b="1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5.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De tout ton cœur et ton esprit,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bâtiras ton avenir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Avec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la foi que Dieu te donne.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Jamais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sa main ne t'abandonne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Choisis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d'aller où vont ses pas, où vont ses pas !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De tout ton cœur !</a:t>
            </a:r>
          </a:p>
        </p:txBody>
      </p:sp>
    </p:spTree>
    <p:extLst>
      <p:ext uri="{BB962C8B-B14F-4D97-AF65-F5344CB8AC3E}">
        <p14:creationId xmlns:p14="http://schemas.microsoft.com/office/powerpoint/2010/main" xmlns="" val="97548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Parle-moi je revivrai.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Donne moi un cœur nouveau,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100" b="1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>
                <a:solidFill>
                  <a:prstClr val="white"/>
                </a:solidFill>
                <a:latin typeface="+mj-lt"/>
              </a:rPr>
              <a:t>6. De tout ton cœur et ton esprit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lutteras pour que la nuit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N’étouffe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pas le mot justice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C’est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un soleil dans l’Evangile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A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sa clarté tu marcheras, tu marcheras !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De tout ton cœur !</a:t>
            </a:r>
          </a:p>
        </p:txBody>
      </p:sp>
    </p:spTree>
    <p:extLst>
      <p:ext uri="{BB962C8B-B14F-4D97-AF65-F5344CB8AC3E}">
        <p14:creationId xmlns:p14="http://schemas.microsoft.com/office/powerpoint/2010/main" xmlns="" val="40369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476672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Seigneur des renouveaux,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Parle-moi je revivrai.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Donne moi un cœur nouveau,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i="0" dirty="0">
                <a:solidFill>
                  <a:srgbClr val="FFFF00"/>
                </a:solidFill>
                <a:latin typeface="+mj-lt"/>
              </a:rPr>
              <a:t>Dans l’esprit je chanterai</a:t>
            </a:r>
            <a:r>
              <a:rPr lang="fr-FR" sz="3200" b="1" i="0" dirty="0" smtClean="0">
                <a:solidFill>
                  <a:srgbClr val="FFFF00"/>
                </a:solidFill>
                <a:latin typeface="+mj-lt"/>
              </a:rPr>
              <a:t>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100" b="1" i="0" dirty="0">
              <a:solidFill>
                <a:srgbClr val="FFFF00"/>
              </a:solidFill>
              <a:latin typeface="+mj-lt"/>
            </a:endParaRP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>
                <a:solidFill>
                  <a:prstClr val="white"/>
                </a:solidFill>
                <a:latin typeface="+mj-lt"/>
              </a:rPr>
              <a:t>7. De tout ton cœur et ton esprit,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sauras dire à Dieu merci,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Dans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une Eglise où l'on rend grâce.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Tu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es du peuple de la Pâque</a:t>
            </a:r>
          </a:p>
          <a:p>
            <a:pPr marL="449263" lvl="0" indent="-4492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i="0" dirty="0" smtClean="0">
                <a:solidFill>
                  <a:prstClr val="white"/>
                </a:solidFill>
                <a:latin typeface="+mj-lt"/>
              </a:rPr>
              <a:t>	Témoin </a:t>
            </a:r>
            <a:r>
              <a:rPr lang="fr-FR" sz="3200" i="0" dirty="0">
                <a:solidFill>
                  <a:prstClr val="white"/>
                </a:solidFill>
                <a:latin typeface="+mj-lt"/>
              </a:rPr>
              <a:t>du Christ et de sa joie, Et de sa joie !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-2738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dirty="0" smtClean="0">
                <a:solidFill>
                  <a:srgbClr val="00CC00"/>
                </a:solidFill>
                <a:latin typeface="Comic Sans MS" pitchFamily="66" charset="0"/>
              </a:rPr>
              <a:t>l’</a:t>
            </a:r>
            <a:r>
              <a:rPr lang="fr-FR" sz="280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dirty="0">
                <a:solidFill>
                  <a:srgbClr val="99CCFF"/>
                </a:solidFill>
                <a:latin typeface="Comic Sans MS" panose="030F0702030302020204" pitchFamily="66" charset="0"/>
              </a:rPr>
              <a:t>-&gt; De tout ton cœur !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1620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270</Words>
  <Application>Microsoft Office PowerPoint</Application>
  <PresentationFormat>Affichage à l'écran (4:3)</PresentationFormat>
  <Paragraphs>84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Modèle par défaut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685</cp:revision>
  <cp:lastPrinted>2017-10-06T11:59:14Z</cp:lastPrinted>
  <dcterms:created xsi:type="dcterms:W3CDTF">2009-10-17T16:00:12Z</dcterms:created>
  <dcterms:modified xsi:type="dcterms:W3CDTF">2022-01-30T19:09:17Z</dcterms:modified>
</cp:coreProperties>
</file>