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53" r:id="rId2"/>
    <p:sldId id="654" r:id="rId3"/>
    <p:sldId id="65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290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de sortie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Je suis dans la joie, Une joie immense!</a:t>
            </a:r>
            <a:endParaRPr lang="fr-FR" i="1" dirty="0" smtClean="0">
              <a:solidFill>
                <a:srgbClr val="FFFF00"/>
              </a:solidFill>
            </a:endParaRPr>
          </a:p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Je suis dans l’allégresse </a:t>
            </a:r>
            <a:endParaRPr lang="fr-FR" i="1" dirty="0" smtClean="0">
              <a:solidFill>
                <a:srgbClr val="FFFF00"/>
              </a:solidFill>
            </a:endParaRPr>
          </a:p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Car mon Dieu m’a libéré.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endParaRPr lang="fr-FR" sz="1800" dirty="0" smtClean="0"/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1/ </a:t>
            </a:r>
            <a:r>
              <a:rPr lang="fr-FR" dirty="0" smtClean="0"/>
              <a:t>	Je </a:t>
            </a:r>
            <a:r>
              <a:rPr lang="fr-FR" dirty="0" smtClean="0"/>
              <a:t>chanterai de tout cœur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Les </a:t>
            </a:r>
            <a:r>
              <a:rPr lang="fr-FR" dirty="0" smtClean="0"/>
              <a:t>merveilles de Jésus mon Seigneur.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Il </a:t>
            </a:r>
            <a:r>
              <a:rPr lang="fr-FR" dirty="0" smtClean="0"/>
              <a:t>m’a ôté des ténèbres,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Il </a:t>
            </a:r>
            <a:r>
              <a:rPr lang="fr-FR" dirty="0" smtClean="0"/>
              <a:t>m’a délivré de tout péché.</a:t>
            </a:r>
          </a:p>
          <a:p>
            <a:pPr marL="536575" indent="-523875">
              <a:spcBef>
                <a:spcPts val="0"/>
              </a:spcBef>
            </a:pPr>
            <a:endParaRPr lang="fr-FR" sz="800" dirty="0" smtClean="0"/>
          </a:p>
          <a:p>
            <a:pPr marL="536575" indent="-523875">
              <a:spcBef>
                <a:spcPts val="0"/>
              </a:spcBef>
            </a:pPr>
            <a:endParaRPr lang="fr-FR" sz="800" dirty="0" smtClean="0"/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Car mon Dieu est fidèle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Il ne m'abandonne jamais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Je n'ai plus rien à craindre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Car mon Dieu m'a libéré!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de sortie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Je suis dans la joie, Une joie immense!</a:t>
            </a:r>
            <a:endParaRPr lang="fr-FR" i="1" dirty="0" smtClean="0">
              <a:solidFill>
                <a:srgbClr val="FFFF00"/>
              </a:solidFill>
            </a:endParaRPr>
          </a:p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Je suis dans l’allégresse </a:t>
            </a:r>
            <a:endParaRPr lang="fr-FR" i="1" dirty="0" smtClean="0">
              <a:solidFill>
                <a:srgbClr val="FFFF00"/>
              </a:solidFill>
            </a:endParaRPr>
          </a:p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Car mon Dieu m’a libéré.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endParaRPr lang="fr-FR" sz="1800" dirty="0" smtClean="0"/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2/ </a:t>
            </a:r>
            <a:r>
              <a:rPr lang="fr-FR" dirty="0" smtClean="0"/>
              <a:t>	Je </a:t>
            </a:r>
            <a:r>
              <a:rPr lang="fr-FR" dirty="0" smtClean="0"/>
              <a:t>bénirai de tout cœur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L’Esprit Saint qui vient chasser nos peurs.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Qui depuis notre baptême,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Ne cesse de me dire combien tu m’aimes.</a:t>
            </a:r>
          </a:p>
          <a:p>
            <a:pPr marL="444500" indent="-444500">
              <a:spcBef>
                <a:spcPts val="0"/>
              </a:spcBef>
            </a:pPr>
            <a:endParaRPr lang="fr-FR" sz="200" dirty="0" smtClean="0"/>
          </a:p>
          <a:p>
            <a:pPr marL="444500" indent="-444500">
              <a:spcBef>
                <a:spcPts val="0"/>
              </a:spcBef>
            </a:pPr>
            <a:endParaRPr lang="fr-FR" sz="800" dirty="0" smtClean="0"/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Car mon Dieu est un feu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Un souffle d’amour et de paix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Il me conduit en tout lieu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Son Esprit vient m’habiter !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de sortie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Je suis dans la joie, Une joie immense!</a:t>
            </a:r>
            <a:endParaRPr lang="fr-FR" i="1" dirty="0" smtClean="0">
              <a:solidFill>
                <a:srgbClr val="FFFF00"/>
              </a:solidFill>
            </a:endParaRPr>
          </a:p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Je suis dans l’allégresse </a:t>
            </a:r>
            <a:endParaRPr lang="fr-FR" i="1" dirty="0" smtClean="0">
              <a:solidFill>
                <a:srgbClr val="FFFF00"/>
              </a:solidFill>
            </a:endParaRPr>
          </a:p>
          <a:p>
            <a:pPr marL="3175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Car mon Dieu m’a libéré.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endParaRPr lang="fr-FR" sz="1800" dirty="0" smtClean="0"/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3/ 	Je le louerai de tout cœur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Jésus-Christ, lui mon libérateur.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Il est mon ami et mon frère,</a:t>
            </a:r>
          </a:p>
          <a:p>
            <a:pPr marL="536575" indent="-523875">
              <a:spcBef>
                <a:spcPts val="0"/>
              </a:spcBef>
            </a:pPr>
            <a:r>
              <a:rPr lang="fr-FR" dirty="0" smtClean="0"/>
              <a:t>	Il me soutient dans les galères !</a:t>
            </a:r>
          </a:p>
          <a:p>
            <a:pPr marL="355600" indent="-355600">
              <a:spcBef>
                <a:spcPts val="0"/>
              </a:spcBef>
            </a:pPr>
            <a:endParaRPr lang="fr-FR" sz="100" dirty="0" smtClean="0"/>
          </a:p>
          <a:p>
            <a:pPr indent="355600">
              <a:spcBef>
                <a:spcPts val="0"/>
              </a:spcBef>
            </a:pPr>
            <a:endParaRPr lang="fr-FR" sz="600" dirty="0" smtClean="0"/>
          </a:p>
          <a:p>
            <a:pPr marL="0" indent="0">
              <a:spcBef>
                <a:spcPts val="0"/>
              </a:spcBef>
            </a:pPr>
            <a:r>
              <a:rPr lang="fr-FR" dirty="0" smtClean="0"/>
              <a:t>Car </a:t>
            </a:r>
            <a:r>
              <a:rPr lang="fr-FR" dirty="0" smtClean="0"/>
              <a:t>mon Dieu est amour</a:t>
            </a:r>
          </a:p>
          <a:p>
            <a:pPr marL="0" indent="0">
              <a:spcBef>
                <a:spcPts val="0"/>
              </a:spcBef>
            </a:pPr>
            <a:r>
              <a:rPr lang="fr-FR" dirty="0" smtClean="0"/>
              <a:t>Il veut mon bonheur tous les jours</a:t>
            </a:r>
          </a:p>
          <a:p>
            <a:pPr marL="0" indent="0">
              <a:spcBef>
                <a:spcPts val="0"/>
              </a:spcBef>
            </a:pPr>
            <a:r>
              <a:rPr lang="fr-FR" dirty="0" smtClean="0"/>
              <a:t>Avec lui je veux aimer</a:t>
            </a:r>
          </a:p>
          <a:p>
            <a:pPr marL="0" indent="0">
              <a:spcBef>
                <a:spcPts val="0"/>
              </a:spcBef>
            </a:pPr>
            <a:r>
              <a:rPr lang="fr-FR" dirty="0" smtClean="0"/>
              <a:t>Pour lui je veux m’engager !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5417</TotalTime>
  <Words>87</Words>
  <Application>Microsoft Office PowerPoint</Application>
  <PresentationFormat>Affichage à l'écran (4:3)</PresentationFormat>
  <Paragraphs>45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Liturgie de l’Envoi -&gt; Chant de sortie</vt:lpstr>
      <vt:lpstr>Liturgie de l’Envoi -&gt; Chant de sortie</vt:lpstr>
      <vt:lpstr>Liturgie de l’Envoi -&gt; Chant de sortie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660</cp:revision>
  <cp:lastPrinted>2017-10-06T11:59:14Z</cp:lastPrinted>
  <dcterms:created xsi:type="dcterms:W3CDTF">2009-10-17T16:00:12Z</dcterms:created>
  <dcterms:modified xsi:type="dcterms:W3CDTF">2019-02-03T17:39:08Z</dcterms:modified>
</cp:coreProperties>
</file>