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2" r:id="rId2"/>
    <p:sldId id="263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29/12/2019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CCC3FB9-48E2-4348-9F94-2E0EDE6FCFF1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CCC3FB9-48E2-4348-9F94-2E0EDE6FCFF1}" type="slidenum">
              <a:rPr lang="fr-FR" sz="1200" i="0">
                <a:solidFill>
                  <a:prstClr val="black"/>
                </a:solidFill>
              </a:rPr>
              <a:pPr algn="r"/>
              <a:t>2</a:t>
            </a:fld>
            <a:endParaRPr lang="fr-FR" sz="1200" i="0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2936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0" y="579959"/>
            <a:ext cx="961256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FFFF00"/>
                </a:solidFill>
              </a:rPr>
              <a:t>Criez de joie, Christ est ressuscité !</a:t>
            </a:r>
            <a:br>
              <a:rPr lang="fr-FR" sz="32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Il est vivant comme il l'avait promis.</a:t>
            </a:r>
            <a:br>
              <a:rPr lang="fr-FR" sz="32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Alléluia, Christ est </a:t>
            </a:r>
            <a:r>
              <a:rPr lang="fr-FR" sz="3200" b="1" dirty="0" smtClean="0">
                <a:solidFill>
                  <a:srgbClr val="FFFF00"/>
                </a:solidFill>
              </a:rPr>
              <a:t>ressuscité !</a:t>
            </a:r>
            <a:r>
              <a:rPr lang="fr-FR" sz="3200" b="1" dirty="0">
                <a:solidFill>
                  <a:srgbClr val="FFFF00"/>
                </a:solidFill>
              </a:rPr>
              <a:t/>
            </a:r>
            <a:br>
              <a:rPr lang="fr-FR" sz="32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Il nous ouvre la </a:t>
            </a:r>
            <a:r>
              <a:rPr lang="fr-FR" sz="3200" b="1" dirty="0" smtClean="0">
                <a:solidFill>
                  <a:srgbClr val="FFFF00"/>
                </a:solidFill>
              </a:rPr>
              <a:t>vie !</a:t>
            </a:r>
          </a:p>
          <a:p>
            <a:endParaRPr lang="fr-FR" sz="3200" dirty="0">
              <a:solidFill>
                <a:srgbClr val="FFFF00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fr-FR" sz="3200" dirty="0">
                <a:solidFill>
                  <a:schemeClr val="bg1"/>
                </a:solidFill>
              </a:rPr>
              <a:t>Au milieu de notre nuit, la lumière a resplendi,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La vie a détruit la mort, Christ est </a:t>
            </a:r>
            <a:r>
              <a:rPr lang="fr-FR" sz="3200" dirty="0" smtClean="0">
                <a:solidFill>
                  <a:schemeClr val="bg1"/>
                </a:solidFill>
              </a:rPr>
              <a:t>ressuscité !</a:t>
            </a:r>
          </a:p>
          <a:p>
            <a:pPr marL="514350" lvl="0" indent="-514350">
              <a:buFont typeface="+mj-lt"/>
              <a:buAutoNum type="arabicPeriod"/>
            </a:pPr>
            <a:endParaRPr lang="fr-FR" sz="3200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fr-FR" sz="3200" dirty="0" smtClean="0">
                <a:solidFill>
                  <a:schemeClr val="bg1"/>
                </a:solidFill>
              </a:rPr>
              <a:t>Vous </a:t>
            </a:r>
            <a:r>
              <a:rPr lang="fr-FR" sz="3200" dirty="0">
                <a:solidFill>
                  <a:schemeClr val="bg1"/>
                </a:solidFill>
              </a:rPr>
              <a:t>les anges, louez-le, </a:t>
            </a:r>
            <a:endParaRPr lang="fr-FR" sz="3200" dirty="0" smtClean="0">
              <a:solidFill>
                <a:schemeClr val="bg1"/>
              </a:solidFill>
            </a:endParaRPr>
          </a:p>
          <a:p>
            <a:pPr lvl="1"/>
            <a:r>
              <a:rPr lang="fr-FR" sz="3200" dirty="0" smtClean="0">
                <a:solidFill>
                  <a:schemeClr val="bg1"/>
                </a:solidFill>
              </a:rPr>
              <a:t>Exultez </a:t>
            </a:r>
            <a:r>
              <a:rPr lang="fr-FR" sz="3200" dirty="0">
                <a:solidFill>
                  <a:schemeClr val="bg1"/>
                </a:solidFill>
              </a:rPr>
              <a:t>depuis les </a:t>
            </a:r>
            <a:r>
              <a:rPr lang="fr-FR" sz="3200" dirty="0" smtClean="0">
                <a:solidFill>
                  <a:schemeClr val="bg1"/>
                </a:solidFill>
              </a:rPr>
              <a:t>cieux !</a:t>
            </a:r>
            <a:r>
              <a:rPr lang="fr-FR" sz="3200" dirty="0">
                <a:solidFill>
                  <a:schemeClr val="bg1"/>
                </a:solidFill>
              </a:rPr>
              <a:t/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Tous les vivants, louez </a:t>
            </a:r>
            <a:r>
              <a:rPr lang="fr-FR" sz="3200" dirty="0" smtClean="0">
                <a:solidFill>
                  <a:schemeClr val="bg1"/>
                </a:solidFill>
              </a:rPr>
              <a:t>Dieu ! </a:t>
            </a:r>
          </a:p>
          <a:p>
            <a:pPr lvl="1"/>
            <a:r>
              <a:rPr lang="fr-FR" sz="3200" dirty="0" smtClean="0">
                <a:solidFill>
                  <a:schemeClr val="bg1"/>
                </a:solidFill>
              </a:rPr>
              <a:t>Christ </a:t>
            </a:r>
            <a:r>
              <a:rPr lang="fr-FR" sz="3200" dirty="0">
                <a:solidFill>
                  <a:schemeClr val="bg1"/>
                </a:solidFill>
              </a:rPr>
              <a:t>est </a:t>
            </a:r>
            <a:r>
              <a:rPr lang="fr-FR" sz="3200" dirty="0" smtClean="0">
                <a:solidFill>
                  <a:schemeClr val="bg1"/>
                </a:solidFill>
              </a:rPr>
              <a:t>ressuscité !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95288" y="25460"/>
            <a:ext cx="6769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l’Envoi</a:t>
            </a:r>
            <a:r>
              <a:rPr lang="fr-FR" sz="2800" i="0" dirty="0" smtClean="0">
                <a:solidFill>
                  <a:srgbClr val="FFFF00"/>
                </a:solidFill>
                <a:latin typeface="Comic Sans MS" pitchFamily="66" charset="0"/>
              </a:rPr>
              <a:t>: chant final</a:t>
            </a:r>
            <a:endParaRPr lang="fr-FR" sz="2800" i="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0" y="540142"/>
            <a:ext cx="9144000" cy="5955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FFFF00"/>
                </a:solidFill>
              </a:rPr>
              <a:t>Criez de joie, Christ est ressuscité !</a:t>
            </a:r>
            <a:br>
              <a:rPr lang="fr-FR" sz="32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Il est vivant comme il l'avait promis.</a:t>
            </a:r>
            <a:br>
              <a:rPr lang="fr-FR" sz="32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Alléluia, Christ est ressuscité!</a:t>
            </a:r>
            <a:br>
              <a:rPr lang="fr-FR" sz="32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Il nous ouvre la vie</a:t>
            </a:r>
            <a:r>
              <a:rPr lang="fr-FR" sz="3200" b="1" dirty="0" smtClean="0">
                <a:solidFill>
                  <a:srgbClr val="FFFF00"/>
                </a:solidFill>
              </a:rPr>
              <a:t>!</a:t>
            </a:r>
          </a:p>
          <a:p>
            <a:endParaRPr lang="fr-FR" sz="1100" dirty="0">
              <a:solidFill>
                <a:srgbClr val="FFFF00"/>
              </a:solidFill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fr-FR" sz="3200" dirty="0" smtClean="0">
                <a:solidFill>
                  <a:srgbClr val="FFFFFF"/>
                </a:solidFill>
              </a:rPr>
              <a:t>Louez </a:t>
            </a:r>
            <a:r>
              <a:rPr lang="fr-FR" sz="3200" dirty="0">
                <a:solidFill>
                  <a:srgbClr val="FFFFFF"/>
                </a:solidFill>
              </a:rPr>
              <a:t>Dieu dans sa grandeur, </a:t>
            </a:r>
            <a:endParaRPr lang="fr-FR" sz="3200" dirty="0" smtClean="0">
              <a:solidFill>
                <a:srgbClr val="FFFFFF"/>
              </a:solidFill>
            </a:endParaRPr>
          </a:p>
          <a:p>
            <a:pPr lvl="1"/>
            <a:r>
              <a:rPr lang="fr-FR" sz="3200" dirty="0" smtClean="0">
                <a:solidFill>
                  <a:srgbClr val="FFFFFF"/>
                </a:solidFill>
              </a:rPr>
              <a:t>Louez </a:t>
            </a:r>
            <a:r>
              <a:rPr lang="fr-FR" sz="3200" dirty="0">
                <a:solidFill>
                  <a:srgbClr val="FFFFFF"/>
                </a:solidFill>
              </a:rPr>
              <a:t>Dieu, notre sauveur!</a:t>
            </a:r>
            <a:br>
              <a:rPr lang="fr-FR" sz="3200" dirty="0">
                <a:solidFill>
                  <a:srgbClr val="FFFFFF"/>
                </a:solidFill>
              </a:rPr>
            </a:br>
            <a:r>
              <a:rPr lang="fr-FR" sz="3200" dirty="0">
                <a:solidFill>
                  <a:srgbClr val="FFFFFF"/>
                </a:solidFill>
              </a:rPr>
              <a:t>Sans fin, louez le Seigneur! </a:t>
            </a:r>
            <a:endParaRPr lang="fr-FR" sz="3200" dirty="0" smtClean="0">
              <a:solidFill>
                <a:srgbClr val="FFFFFF"/>
              </a:solidFill>
            </a:endParaRPr>
          </a:p>
          <a:p>
            <a:pPr lvl="1"/>
            <a:r>
              <a:rPr lang="fr-FR" sz="3200" dirty="0" smtClean="0">
                <a:solidFill>
                  <a:srgbClr val="FFFFFF"/>
                </a:solidFill>
              </a:rPr>
              <a:t>Christ </a:t>
            </a:r>
            <a:r>
              <a:rPr lang="fr-FR" sz="3200" dirty="0">
                <a:solidFill>
                  <a:srgbClr val="FFFFFF"/>
                </a:solidFill>
              </a:rPr>
              <a:t>est ressuscité</a:t>
            </a:r>
            <a:r>
              <a:rPr lang="fr-FR" sz="3200" dirty="0" smtClean="0">
                <a:solidFill>
                  <a:srgbClr val="FFFFFF"/>
                </a:solidFill>
              </a:rPr>
              <a:t>!</a:t>
            </a:r>
          </a:p>
          <a:p>
            <a:pPr lvl="1"/>
            <a:endParaRPr lang="fr-FR" sz="1600" dirty="0">
              <a:solidFill>
                <a:srgbClr val="FFFFFF"/>
              </a:solidFill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fr-FR" sz="3200" dirty="0" smtClean="0">
                <a:solidFill>
                  <a:srgbClr val="FFFFFF"/>
                </a:solidFill>
              </a:rPr>
              <a:t>Accueillez </a:t>
            </a:r>
            <a:r>
              <a:rPr lang="fr-FR" sz="3200" dirty="0">
                <a:solidFill>
                  <a:srgbClr val="FFFFFF"/>
                </a:solidFill>
              </a:rPr>
              <a:t>en votre cœur Jésus-Christ, </a:t>
            </a:r>
            <a:endParaRPr lang="fr-FR" sz="3200" dirty="0" smtClean="0">
              <a:solidFill>
                <a:srgbClr val="FFFFFF"/>
              </a:solidFill>
            </a:endParaRPr>
          </a:p>
          <a:p>
            <a:pPr lvl="1"/>
            <a:r>
              <a:rPr lang="fr-FR" sz="3200" dirty="0" smtClean="0">
                <a:solidFill>
                  <a:srgbClr val="FFFFFF"/>
                </a:solidFill>
              </a:rPr>
              <a:t>l'Agneau vainqueur !</a:t>
            </a:r>
            <a:r>
              <a:rPr lang="fr-FR" sz="3200" dirty="0">
                <a:solidFill>
                  <a:srgbClr val="FFFFFF"/>
                </a:solidFill>
              </a:rPr>
              <a:t/>
            </a:r>
            <a:br>
              <a:rPr lang="fr-FR" sz="3200" dirty="0">
                <a:solidFill>
                  <a:srgbClr val="FFFFFF"/>
                </a:solidFill>
              </a:rPr>
            </a:br>
            <a:r>
              <a:rPr lang="fr-FR" sz="3200" dirty="0">
                <a:solidFill>
                  <a:srgbClr val="FFFFFF"/>
                </a:solidFill>
              </a:rPr>
              <a:t>Il est le chemin de la Vie, Christ est </a:t>
            </a:r>
            <a:r>
              <a:rPr lang="fr-FR" sz="3200" dirty="0" smtClean="0">
                <a:solidFill>
                  <a:srgbClr val="FFFFFF"/>
                </a:solidFill>
              </a:rPr>
              <a:t>ressuscité !</a:t>
            </a:r>
            <a:endParaRPr lang="fr-FR" sz="3200" dirty="0">
              <a:solidFill>
                <a:srgbClr val="FFFFFF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95288" y="25460"/>
            <a:ext cx="6769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l’Envoi</a:t>
            </a:r>
            <a:r>
              <a:rPr lang="fr-FR" sz="2800" i="0" dirty="0" smtClean="0">
                <a:solidFill>
                  <a:srgbClr val="FFFF00"/>
                </a:solidFill>
                <a:latin typeface="Comic Sans MS" pitchFamily="66" charset="0"/>
              </a:rPr>
              <a:t>: chant final</a:t>
            </a:r>
            <a:endParaRPr lang="fr-FR" sz="2800" i="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812360" y="4941168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23355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5482</TotalTime>
  <Words>30</Words>
  <Application>Microsoft Office PowerPoint</Application>
  <PresentationFormat>Affichage à l'écran (4:3)</PresentationFormat>
  <Paragraphs>19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Modèle par défaut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694</cp:revision>
  <cp:lastPrinted>2017-10-06T11:59:14Z</cp:lastPrinted>
  <dcterms:created xsi:type="dcterms:W3CDTF">2009-10-17T16:00:12Z</dcterms:created>
  <dcterms:modified xsi:type="dcterms:W3CDTF">2019-12-29T15:50:18Z</dcterms:modified>
</cp:coreProperties>
</file>