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7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90" d="100"/>
          <a:sy n="90" d="100"/>
        </p:scale>
        <p:origin x="126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31/01/2021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BEF23FB-E7D1-488E-82B3-DD7994E9B9F2}" type="slidenum">
              <a:rPr kumimoji="0" lang="fr-FR" alt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fr-FR" smtClean="0"/>
          </a:p>
        </p:txBody>
      </p:sp>
    </p:spTree>
    <p:extLst>
      <p:ext uri="{BB962C8B-B14F-4D97-AF65-F5344CB8AC3E}">
        <p14:creationId xmlns:p14="http://schemas.microsoft.com/office/powerpoint/2010/main" val="4290878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57148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DA7C6-EB1F-4409-8E52-C5F7EFAD8C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1136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EB789-BFD8-490C-86ED-C1005C6375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4595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769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723770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>
                <a:cs typeface="+mn-cs"/>
              </a:defRPr>
            </a:lvl1pPr>
          </a:lstStyle>
          <a:p>
            <a:pPr>
              <a:defRPr/>
            </a:pPr>
            <a:fld id="{D40A32AF-632D-455B-8BB4-D4E8EF3F64E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4973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6257" y="585204"/>
            <a:ext cx="9127743" cy="6119812"/>
          </a:xfrm>
        </p:spPr>
        <p:txBody>
          <a:bodyPr/>
          <a:lstStyle/>
          <a:p>
            <a:pPr algn="l">
              <a:tabLst>
                <a:tab pos="449263" algn="l"/>
              </a:tabLst>
            </a:pPr>
            <a:r>
              <a:rPr lang="fr-FR" altLang="fr-FR" sz="3400" b="1" dirty="0" smtClean="0">
                <a:solidFill>
                  <a:srgbClr val="FFCCFF"/>
                </a:solidFill>
              </a:rPr>
              <a:t>Agnus </a:t>
            </a:r>
            <a:r>
              <a:rPr lang="fr-FR" altLang="fr-FR" sz="3400" b="1" dirty="0">
                <a:solidFill>
                  <a:srgbClr val="FFCCFF"/>
                </a:solidFill>
              </a:rPr>
              <a:t>:</a:t>
            </a:r>
            <a:r>
              <a:rPr lang="fr-FR" altLang="fr-FR" sz="3400" b="1" dirty="0" smtClean="0">
                <a:solidFill>
                  <a:srgbClr val="FF0000"/>
                </a:solidFill>
              </a:rPr>
              <a:t> </a:t>
            </a:r>
            <a:r>
              <a:rPr lang="fr-FR" altLang="fr-FR" sz="3400" b="1" dirty="0">
                <a:solidFill>
                  <a:srgbClr val="FFCC99"/>
                </a:solidFill>
              </a:rPr>
              <a:t> </a:t>
            </a:r>
            <a:r>
              <a:rPr lang="fr-FR" altLang="fr-FR" sz="3400" b="1" dirty="0" smtClean="0">
                <a:solidFill>
                  <a:srgbClr val="FFCC99"/>
                </a:solidFill>
              </a:rPr>
              <a:t>Messe de </a:t>
            </a:r>
            <a:r>
              <a:rPr lang="fr-FR" altLang="fr-FR" sz="3400" b="1" dirty="0" smtClean="0">
                <a:solidFill>
                  <a:srgbClr val="FFCC99"/>
                </a:solidFill>
              </a:rPr>
              <a:t>l’alliance</a:t>
            </a:r>
            <a:br>
              <a:rPr lang="fr-FR" altLang="fr-FR" sz="3400" b="1" dirty="0" smtClean="0">
                <a:solidFill>
                  <a:srgbClr val="FFCC99"/>
                </a:solidFill>
              </a:rPr>
            </a:br>
            <a:r>
              <a:rPr lang="fr-FR" altLang="fr-FR" sz="3400" b="1" dirty="0" smtClean="0">
                <a:solidFill>
                  <a:srgbClr val="FFCC99"/>
                </a:solidFill>
              </a:rPr>
              <a:t/>
            </a:r>
            <a:br>
              <a:rPr lang="fr-FR" altLang="fr-FR" sz="3400" b="1" dirty="0" smtClean="0">
                <a:solidFill>
                  <a:srgbClr val="FFCC99"/>
                </a:solidFill>
              </a:rPr>
            </a:br>
            <a:r>
              <a:rPr lang="fr-FR" sz="3200" b="1" dirty="0">
                <a:solidFill>
                  <a:srgbClr val="FFFF00"/>
                </a:solidFill>
              </a:rPr>
              <a:t>Corps du Seigneur, Sang de l'Agneau, </a:t>
            </a:r>
            <a:br>
              <a:rPr lang="fr-FR" sz="3200" b="1" dirty="0">
                <a:solidFill>
                  <a:srgbClr val="FFFF00"/>
                </a:solidFill>
              </a:rPr>
            </a:br>
            <a:r>
              <a:rPr lang="fr-FR" sz="3200" b="1" dirty="0">
                <a:solidFill>
                  <a:srgbClr val="FFFF00"/>
                </a:solidFill>
              </a:rPr>
              <a:t>Paix qui désarme le pécheur ! </a:t>
            </a:r>
            <a:r>
              <a:rPr lang="fr-FR" sz="3200" dirty="0" smtClean="0">
                <a:solidFill>
                  <a:schemeClr val="bg1"/>
                </a:solidFill>
              </a:rPr>
              <a:t>(bis)</a:t>
            </a:r>
            <a:br>
              <a:rPr lang="fr-FR" sz="3200" dirty="0" smtClean="0">
                <a:solidFill>
                  <a:schemeClr val="bg1"/>
                </a:solidFill>
              </a:rPr>
            </a:br>
            <a:r>
              <a:rPr lang="fr-FR" sz="3200" b="1" dirty="0">
                <a:solidFill>
                  <a:schemeClr val="bg1"/>
                </a:solidFill>
              </a:rPr>
              <a:t/>
            </a:r>
            <a:br>
              <a:rPr lang="fr-FR" sz="3200" b="1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1.	Gloire à Toi, Jésus Christ à notre table, </a:t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 smtClean="0">
                <a:solidFill>
                  <a:schemeClr val="bg1"/>
                </a:solidFill>
              </a:rPr>
              <a:t>	Gloire </a:t>
            </a:r>
            <a:r>
              <a:rPr lang="fr-FR" sz="3200" dirty="0">
                <a:solidFill>
                  <a:schemeClr val="bg1"/>
                </a:solidFill>
              </a:rPr>
              <a:t>à Toi, Sang de l'homme </a:t>
            </a:r>
            <a:r>
              <a:rPr lang="fr-FR" sz="3200">
                <a:solidFill>
                  <a:schemeClr val="bg1"/>
                </a:solidFill>
              </a:rPr>
              <a:t>nouveau </a:t>
            </a:r>
            <a:r>
              <a:rPr lang="fr-FR" sz="3200" smtClean="0">
                <a:solidFill>
                  <a:schemeClr val="bg1"/>
                </a:solidFill>
              </a:rPr>
              <a:t>!</a:t>
            </a:r>
            <a:br>
              <a:rPr lang="fr-FR" sz="3200" smtClean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/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2.	Gloire à Toi, pain de Dieu pour notre marche, </a:t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 smtClean="0">
                <a:solidFill>
                  <a:schemeClr val="bg1"/>
                </a:solidFill>
              </a:rPr>
              <a:t>	Gloire </a:t>
            </a:r>
            <a:r>
              <a:rPr lang="fr-FR" sz="3200" dirty="0">
                <a:solidFill>
                  <a:schemeClr val="bg1"/>
                </a:solidFill>
              </a:rPr>
              <a:t>à Toi, notre force aujourd'hui !</a:t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b="1" dirty="0">
                <a:solidFill>
                  <a:schemeClr val="bg1"/>
                </a:solidFill>
              </a:rPr>
              <a:t/>
            </a:r>
            <a:br>
              <a:rPr lang="fr-FR" sz="3200" b="1" dirty="0">
                <a:solidFill>
                  <a:schemeClr val="bg1"/>
                </a:solidFill>
              </a:rPr>
            </a:br>
            <a:endParaRPr lang="fr-FR" altLang="fr-FR" sz="2800" b="1" dirty="0" smtClean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9460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</a:t>
            </a:r>
            <a:r>
              <a:rPr kumimoji="0" lang="fr-FR" alt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l’</a:t>
            </a:r>
            <a:r>
              <a:rPr kumimoji="0" lang="fr-FR" alt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Eucharistie</a:t>
            </a:r>
            <a:endParaRPr kumimoji="0" lang="fr-FR" altLang="fr-FR" sz="2800" b="0" i="0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5844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5486</TotalTime>
  <Words>83</Words>
  <Application>Microsoft Office PowerPoint</Application>
  <PresentationFormat>Affichage à l'écran (4:3)</PresentationFormat>
  <Paragraphs>3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Comic Sans MS</vt:lpstr>
      <vt:lpstr>1_Modèle par défaut</vt:lpstr>
      <vt:lpstr>Agnus :  Messe de l’alliance  Corps du Seigneur, Sang de l'Agneau,  Paix qui désarme le pécheur ! (bis)  1. Gloire à Toi, Jésus Christ à notre table,   Gloire à Toi, Sang de l'homme nouveau !  2. Gloire à Toi, pain de Dieu pour notre marche,   Gloire à Toi, notre force aujourd'hui !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PPR de l'Eden</cp:lastModifiedBy>
  <cp:revision>695</cp:revision>
  <cp:lastPrinted>2017-10-06T11:59:14Z</cp:lastPrinted>
  <dcterms:created xsi:type="dcterms:W3CDTF">2009-10-17T16:00:12Z</dcterms:created>
  <dcterms:modified xsi:type="dcterms:W3CDTF">2021-01-31T15:38:24Z</dcterms:modified>
</cp:coreProperties>
</file>