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58" r:id="rId2"/>
    <p:sldId id="659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610C03-3E51-486F-AEB2-8EFEC6FEC420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07762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610C03-3E51-486F-AEB2-8EFEC6FEC420}" type="slidenum">
              <a:rPr lang="fr-FR" smtClean="0"/>
              <a:pPr/>
              <a:t>2</a:t>
            </a:fld>
            <a:endParaRPr lang="fr-FR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08879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325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548680"/>
            <a:ext cx="93245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i="0" dirty="0" smtClean="0">
                <a:solidFill>
                  <a:srgbClr val="00CC00"/>
                </a:solidFill>
              </a:rPr>
              <a:t>Comme une biche</a:t>
            </a:r>
            <a:endParaRPr lang="fr-FR" sz="3200" dirty="0">
              <a:solidFill>
                <a:srgbClr val="FFCCFF"/>
              </a:solidFill>
            </a:endParaRPr>
          </a:p>
          <a:p>
            <a:endParaRPr lang="fr-FR" sz="800" i="0" dirty="0" smtClean="0"/>
          </a:p>
          <a:p>
            <a:pPr marL="355600" lvl="0" indent="-355600">
              <a:buFont typeface="+mj-lt"/>
              <a:buAutoNum type="arabicPeriod"/>
            </a:pPr>
            <a:r>
              <a:rPr lang="fr-FR" sz="3200" i="0" dirty="0">
                <a:solidFill>
                  <a:schemeClr val="bg1"/>
                </a:solidFill>
              </a:rPr>
              <a:t>Comme une biche qui désire l'eau vive,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Ainsi mon âme te cherche, ô mon Dieu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Elle a soif de toi, Dieu de toute vie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Quand viendrai-je et verrai-je la face de Dieu ? </a:t>
            </a:r>
            <a:r>
              <a:rPr lang="fr-FR" sz="3200" i="0" dirty="0" smtClean="0">
                <a:solidFill>
                  <a:schemeClr val="bg1"/>
                </a:solidFill>
              </a:rPr>
              <a:t> </a:t>
            </a:r>
            <a:r>
              <a:rPr lang="fr-FR" sz="3200" dirty="0" smtClean="0">
                <a:solidFill>
                  <a:schemeClr val="bg1"/>
                </a:solidFill>
              </a:rPr>
              <a:t>(bis)</a:t>
            </a:r>
          </a:p>
          <a:p>
            <a:pPr marL="355600" lvl="0" indent="-355600"/>
            <a:endParaRPr lang="fr-FR" sz="3200" dirty="0" smtClean="0">
              <a:solidFill>
                <a:schemeClr val="bg1"/>
              </a:solidFill>
            </a:endParaRPr>
          </a:p>
          <a:p>
            <a:pPr marL="355600" lvl="0" indent="-355600">
              <a:buFont typeface="+mj-lt"/>
              <a:buAutoNum type="arabicPeriod" startAt="2"/>
            </a:pPr>
            <a:r>
              <a:rPr lang="fr-FR" sz="3200" i="0" dirty="0" smtClean="0">
                <a:solidFill>
                  <a:schemeClr val="bg1"/>
                </a:solidFill>
              </a:rPr>
              <a:t>Donne-moi </a:t>
            </a:r>
            <a:r>
              <a:rPr lang="fr-FR" sz="3200" i="0" dirty="0">
                <a:solidFill>
                  <a:schemeClr val="bg1"/>
                </a:solidFill>
              </a:rPr>
              <a:t>ta lumière et ta vérité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Qu'elles me conduisent vers ta sainte montagne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Qu'elles guident mes pas pour marcher vers toi,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Vers ta sainte montagne, lieu de ta demeure. </a:t>
            </a:r>
            <a:r>
              <a:rPr lang="fr-FR" sz="3200" i="0" dirty="0" smtClean="0">
                <a:solidFill>
                  <a:schemeClr val="bg1"/>
                </a:solidFill>
              </a:rPr>
              <a:t> </a:t>
            </a:r>
            <a:r>
              <a:rPr lang="fr-FR" sz="3200" dirty="0" smtClean="0">
                <a:solidFill>
                  <a:schemeClr val="bg1"/>
                </a:solidFill>
              </a:rPr>
              <a:t>(bis)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</p:spTree>
    <p:extLst>
      <p:ext uri="{BB962C8B-B14F-4D97-AF65-F5344CB8AC3E}">
        <p14:creationId xmlns:p14="http://schemas.microsoft.com/office/powerpoint/2010/main" val="139698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0" y="548680"/>
            <a:ext cx="97565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i="0" dirty="0">
                <a:solidFill>
                  <a:srgbClr val="00CC00"/>
                </a:solidFill>
              </a:rPr>
              <a:t>Comme une biche</a:t>
            </a:r>
            <a:endParaRPr lang="fr-FR" sz="3200" dirty="0">
              <a:solidFill>
                <a:srgbClr val="FFCCFF"/>
              </a:solidFill>
            </a:endParaRPr>
          </a:p>
          <a:p>
            <a:endParaRPr lang="fr-FR" sz="800" i="0" dirty="0" smtClean="0"/>
          </a:p>
          <a:p>
            <a:pPr marL="514350" lvl="0" indent="-514350">
              <a:buAutoNum type="arabicPeriod"/>
            </a:pPr>
            <a:endParaRPr lang="fr-FR" sz="800" i="0" dirty="0" smtClean="0"/>
          </a:p>
        </p:txBody>
      </p:sp>
      <p:sp>
        <p:nvSpPr>
          <p:cNvPr id="2" name="Rectangle 1"/>
          <p:cNvSpPr/>
          <p:nvPr/>
        </p:nvSpPr>
        <p:spPr>
          <a:xfrm>
            <a:off x="0" y="1556792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fr-FR" sz="3200" i="0" dirty="0">
                <a:solidFill>
                  <a:schemeClr val="bg1"/>
                </a:solidFill>
              </a:rPr>
              <a:t>Je m'avancerai vers l'autel du Seigneur,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J'exulterai, le louerai, lui mon Dieu,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Il est mon rocher, le Dieu de ma joie,</a:t>
            </a:r>
            <a:br>
              <a:rPr lang="fr-FR" sz="3200" i="0" dirty="0">
                <a:solidFill>
                  <a:schemeClr val="bg1"/>
                </a:solidFill>
              </a:rPr>
            </a:br>
            <a:r>
              <a:rPr lang="fr-FR" sz="3200" i="0" dirty="0">
                <a:solidFill>
                  <a:schemeClr val="bg1"/>
                </a:solidFill>
              </a:rPr>
              <a:t>Le salut de ma face, mon maître et Seigneur. </a:t>
            </a:r>
            <a:r>
              <a:rPr lang="fr-FR" sz="3200" dirty="0">
                <a:solidFill>
                  <a:schemeClr val="bg1"/>
                </a:solidFill>
              </a:rPr>
              <a:t>(bis)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</p:spTree>
    <p:extLst>
      <p:ext uri="{BB962C8B-B14F-4D97-AF65-F5344CB8AC3E}">
        <p14:creationId xmlns:p14="http://schemas.microsoft.com/office/powerpoint/2010/main" val="396031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5426</TotalTime>
  <Words>37</Words>
  <Application>Microsoft Office PowerPoint</Application>
  <PresentationFormat>Affichage à l'écran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Comic Sans MS</vt:lpstr>
      <vt:lpstr>Times New Roman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666</cp:revision>
  <cp:lastPrinted>2017-10-06T11:59:14Z</cp:lastPrinted>
  <dcterms:created xsi:type="dcterms:W3CDTF">2009-10-17T16:00:12Z</dcterms:created>
  <dcterms:modified xsi:type="dcterms:W3CDTF">2019-12-10T22:00:07Z</dcterms:modified>
</cp:coreProperties>
</file>