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4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08/03/2022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dirty="0" smtClean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dirty="0" smtClean="0">
                <a:latin typeface="Times New Roman" pitchFamily="18" charset="0"/>
              </a:rPr>
              <a:t> </a:t>
            </a:r>
            <a:r>
              <a:rPr lang="fr-FR" altLang="fr-FR" dirty="0" smtClean="0"/>
              <a:t>-&gt; </a:t>
            </a:r>
            <a:r>
              <a:rPr lang="fr-FR" altLang="fr-FR" dirty="0" smtClean="0">
                <a:solidFill>
                  <a:srgbClr val="FFCCFF"/>
                </a:solidFill>
                <a:latin typeface="Comic Sans MS" pitchFamily="66" charset="0"/>
              </a:rPr>
              <a:t>Anamnèse</a:t>
            </a:r>
            <a:endParaRPr lang="fr-FR" dirty="0">
              <a:solidFill>
                <a:srgbClr val="FFCC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fr-FR" altLang="fr-FR" b="1" dirty="0" smtClean="0">
                <a:solidFill>
                  <a:srgbClr val="FFCCFF"/>
                </a:solidFill>
              </a:rPr>
              <a:t>Anamnèse</a:t>
            </a:r>
            <a:r>
              <a:rPr lang="fr-FR" altLang="fr-FR" dirty="0" smtClean="0">
                <a:solidFill>
                  <a:srgbClr val="0033CC"/>
                </a:solidFill>
              </a:rPr>
              <a:t> </a:t>
            </a:r>
            <a:r>
              <a:rPr lang="fr-FR" altLang="fr-FR" b="1" dirty="0">
                <a:solidFill>
                  <a:srgbClr val="FFCCFF"/>
                </a:solidFill>
              </a:rPr>
              <a:t>:</a:t>
            </a:r>
            <a:r>
              <a:rPr lang="fr-FR" altLang="fr-FR" b="1" dirty="0" smtClean="0">
                <a:solidFill>
                  <a:srgbClr val="FF0000"/>
                </a:solidFill>
              </a:rPr>
              <a:t> </a:t>
            </a:r>
            <a:r>
              <a:rPr lang="fr-FR" altLang="fr-FR" b="1" dirty="0" smtClean="0">
                <a:solidFill>
                  <a:srgbClr val="FFCC99"/>
                </a:solidFill>
              </a:rPr>
              <a:t>messe de l’alliance </a:t>
            </a:r>
            <a:br>
              <a:rPr lang="fr-FR" altLang="fr-FR" b="1" dirty="0" smtClean="0">
                <a:solidFill>
                  <a:srgbClr val="FFCC99"/>
                </a:solidFill>
              </a:rPr>
            </a:br>
            <a:r>
              <a:rPr lang="fr-FR" altLang="fr-FR" sz="1200" b="1" dirty="0" smtClean="0">
                <a:solidFill>
                  <a:srgbClr val="FFCC99"/>
                </a:solidFill>
              </a:rPr>
              <a:t> </a:t>
            </a:r>
            <a:r>
              <a:rPr lang="fr-FR" altLang="fr-FR" sz="1400" b="1" dirty="0" smtClean="0">
                <a:solidFill>
                  <a:srgbClr val="FFCC99"/>
                </a:solidFill>
              </a:rPr>
              <a:t/>
            </a:r>
            <a:br>
              <a:rPr lang="fr-FR" altLang="fr-FR" sz="1400" b="1" dirty="0" smtClean="0">
                <a:solidFill>
                  <a:srgbClr val="FFCC99"/>
                </a:solidFill>
              </a:rPr>
            </a:br>
            <a:r>
              <a:rPr lang="fr-FR" b="1" i="1" dirty="0" smtClean="0">
                <a:solidFill>
                  <a:srgbClr val="FFFF00"/>
                </a:solidFill>
              </a:rPr>
              <a:t>Christ et Sauveur, Mort sur la croix,</a:t>
            </a:r>
            <a:r>
              <a:rPr lang="fr-FR" i="1" dirty="0" smtClean="0">
                <a:solidFill>
                  <a:srgbClr val="FFFF00"/>
                </a:solidFill>
              </a:rPr>
              <a:t/>
            </a:r>
            <a:br>
              <a:rPr lang="fr-FR" i="1" dirty="0" smtClean="0">
                <a:solidFill>
                  <a:srgbClr val="FFFF00"/>
                </a:solidFill>
              </a:rPr>
            </a:br>
            <a:r>
              <a:rPr lang="fr-FR" b="1" i="1" dirty="0" smtClean="0">
                <a:solidFill>
                  <a:srgbClr val="FFFF00"/>
                </a:solidFill>
              </a:rPr>
              <a:t>Dieu plus puissant que nos tombeaux </a:t>
            </a:r>
            <a:r>
              <a:rPr lang="fr-FR" b="1" dirty="0" smtClean="0">
                <a:solidFill>
                  <a:srgbClr val="FFFF00"/>
                </a:solidFill>
              </a:rPr>
              <a:t>!</a:t>
            </a:r>
            <a:r>
              <a:rPr lang="fr-FR" dirty="0" smtClean="0">
                <a:solidFill>
                  <a:srgbClr val="FFFF00"/>
                </a:solidFill>
              </a:rPr>
              <a:t> </a:t>
            </a:r>
            <a:r>
              <a:rPr lang="fr-FR" dirty="0" smtClean="0"/>
              <a:t>(bis)</a:t>
            </a:r>
            <a:br>
              <a:rPr lang="fr-FR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dirty="0" smtClean="0"/>
              <a:t>Gloire à toi, le soleil du jour de Pâques,</a:t>
            </a:r>
            <a:br>
              <a:rPr lang="fr-FR" dirty="0" smtClean="0"/>
            </a:br>
            <a:r>
              <a:rPr lang="fr-FR" dirty="0" smtClean="0"/>
              <a:t>Fils de Dieu, tu viendras dans la gloire !</a:t>
            </a:r>
          </a:p>
          <a:p>
            <a:pPr>
              <a:spcBef>
                <a:spcPts val="600"/>
              </a:spcBef>
            </a:pPr>
            <a:r>
              <a:rPr lang="fr-FR" altLang="fr-FR" b="1" dirty="0">
                <a:solidFill>
                  <a:srgbClr val="FFCCFF"/>
                </a:solidFill>
                <a:ea typeface="+mj-ea"/>
                <a:cs typeface="+mj-cs"/>
              </a:rPr>
              <a:t>Prière </a:t>
            </a:r>
            <a:r>
              <a:rPr lang="fr-FR" altLang="fr-FR" b="1" dirty="0" smtClean="0">
                <a:solidFill>
                  <a:srgbClr val="FFCCFF"/>
                </a:solidFill>
                <a:ea typeface="+mj-ea"/>
                <a:cs typeface="+mj-cs"/>
              </a:rPr>
              <a:t>eucharistique</a:t>
            </a:r>
            <a:endParaRPr lang="fr-FR" altLang="fr-FR" b="1" dirty="0" smtClean="0">
              <a:solidFill>
                <a:srgbClr val="FFCCFF"/>
              </a:solidFill>
              <a:latin typeface="Arial Narrow" pitchFamily="34" charset="0"/>
              <a:ea typeface="+mj-ea"/>
              <a:cs typeface="+mj-cs"/>
            </a:endParaRPr>
          </a:p>
          <a:p>
            <a:pPr>
              <a:spcBef>
                <a:spcPts val="600"/>
              </a:spcBef>
            </a:pPr>
            <a:r>
              <a:rPr lang="fr-FR" altLang="fr-FR" b="1" dirty="0" smtClean="0">
                <a:solidFill>
                  <a:srgbClr val="FFCCFF"/>
                </a:solidFill>
                <a:ea typeface="+mj-ea"/>
                <a:cs typeface="+mj-cs"/>
              </a:rPr>
              <a:t>Doxologie </a:t>
            </a:r>
            <a:r>
              <a:rPr lang="fr-FR" altLang="fr-FR" b="1" dirty="0">
                <a:solidFill>
                  <a:srgbClr val="FFCCFF"/>
                </a:solidFill>
                <a:ea typeface="+mj-ea"/>
                <a:cs typeface="+mj-cs"/>
              </a:rPr>
              <a:t>:</a:t>
            </a:r>
            <a:r>
              <a:rPr lang="fr-FR" altLang="fr-FR" b="1" dirty="0">
                <a:solidFill>
                  <a:srgbClr val="7030A0"/>
                </a:solidFill>
                <a:ea typeface="+mj-ea"/>
                <a:cs typeface="+mj-cs"/>
              </a:rPr>
              <a:t>  </a:t>
            </a:r>
            <a:r>
              <a:rPr lang="fr-FR" altLang="fr-FR" sz="2400" i="1" dirty="0">
                <a:solidFill>
                  <a:srgbClr val="FFFFFF"/>
                </a:solidFill>
                <a:ea typeface="+mj-ea"/>
                <a:cs typeface="+mj-cs"/>
              </a:rPr>
              <a:t/>
            </a:r>
            <a:br>
              <a:rPr lang="fr-FR" altLang="fr-FR" sz="2400" i="1" dirty="0">
                <a:solidFill>
                  <a:srgbClr val="FFFFFF"/>
                </a:solidFill>
                <a:ea typeface="+mj-ea"/>
                <a:cs typeface="+mj-cs"/>
              </a:rPr>
            </a:br>
            <a:r>
              <a:rPr lang="fr-FR" altLang="fr-FR" i="1" dirty="0">
                <a:solidFill>
                  <a:srgbClr val="00CC00"/>
                </a:solidFill>
                <a:latin typeface="Times New Roman" pitchFamily="18" charset="0"/>
                <a:ea typeface="+mj-ea"/>
                <a:cs typeface="+mj-cs"/>
              </a:rPr>
              <a:t>Par Lui, avec Lui et en Lui, </a:t>
            </a:r>
            <a:br>
              <a:rPr lang="fr-FR" altLang="fr-FR" i="1" dirty="0">
                <a:solidFill>
                  <a:srgbClr val="00CC00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fr-FR" altLang="fr-FR" sz="2800" i="1" dirty="0">
                <a:solidFill>
                  <a:srgbClr val="00CC00"/>
                </a:solidFill>
                <a:latin typeface="Times New Roman" pitchFamily="18" charset="0"/>
                <a:ea typeface="+mj-ea"/>
                <a:cs typeface="+mj-cs"/>
              </a:rPr>
              <a:t>A Toi Dieu le Père tout Puissant dans l’unité du St Esprit, </a:t>
            </a:r>
            <a:br>
              <a:rPr lang="fr-FR" altLang="fr-FR" sz="2800" i="1" dirty="0">
                <a:solidFill>
                  <a:srgbClr val="00CC00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fr-FR" altLang="fr-FR" sz="2800" i="1" dirty="0">
                <a:solidFill>
                  <a:srgbClr val="00CC00"/>
                </a:solidFill>
                <a:latin typeface="Times New Roman" pitchFamily="18" charset="0"/>
                <a:ea typeface="+mj-ea"/>
                <a:cs typeface="+mj-cs"/>
              </a:rPr>
              <a:t>Tout honneur et toute gloire pour les siècles des siècles …</a:t>
            </a:r>
            <a:r>
              <a:rPr lang="fr-FR" altLang="fr-FR" sz="2800" i="1" dirty="0">
                <a:solidFill>
                  <a:srgbClr val="99CCFF"/>
                </a:solidFill>
                <a:ea typeface="+mj-ea"/>
                <a:cs typeface="+mj-cs"/>
              </a:rPr>
              <a:t/>
            </a:r>
            <a:br>
              <a:rPr lang="fr-FR" altLang="fr-FR" sz="2800" i="1" dirty="0">
                <a:solidFill>
                  <a:srgbClr val="99CCFF"/>
                </a:solidFill>
                <a:ea typeface="+mj-ea"/>
                <a:cs typeface="+mj-cs"/>
              </a:rPr>
            </a:br>
            <a:r>
              <a:rPr lang="fr-FR" altLang="fr-FR" sz="2800" b="1" dirty="0">
                <a:solidFill>
                  <a:srgbClr val="FFFF00"/>
                </a:solidFill>
                <a:latin typeface="Comic Sans MS" pitchFamily="66" charset="0"/>
                <a:ea typeface="+mj-ea"/>
                <a:cs typeface="+mj-cs"/>
              </a:rPr>
              <a:t>Amen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75807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104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Comic Sans MS</vt:lpstr>
      <vt:lpstr>Times New Roman</vt:lpstr>
      <vt:lpstr>Modèle par défaut</vt:lpstr>
      <vt:lpstr>Liturgie de l’ Eucharistie -&gt; Anamnèse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663</cp:revision>
  <cp:lastPrinted>2017-10-06T11:59:14Z</cp:lastPrinted>
  <dcterms:created xsi:type="dcterms:W3CDTF">2009-10-17T16:00:12Z</dcterms:created>
  <dcterms:modified xsi:type="dcterms:W3CDTF">2022-03-08T22:02:30Z</dcterms:modified>
</cp:coreProperties>
</file>